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+xml" PartName="/ppt/slides/slide29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+xml" PartName="/ppt/slides/slide28.xml"/>
  <Override ContentType="application/vnd.openxmlformats-officedocument.presentationml.slideLayout+xml" PartName="/ppt/slideLayouts/slideLayout7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3" r:id="rId6"/>
    <p:sldId id="262" r:id="rId7"/>
    <p:sldId id="261" r:id="rId8"/>
    <p:sldId id="264" r:id="rId9"/>
    <p:sldId id="266" r:id="rId10"/>
    <p:sldId id="267" r:id="rId11"/>
    <p:sldId id="265" r:id="rId12"/>
    <p:sldId id="268" r:id="rId13"/>
    <p:sldId id="269" r:id="rId14"/>
    <p:sldId id="273" r:id="rId15"/>
    <p:sldId id="275" r:id="rId16"/>
    <p:sldId id="278" r:id="rId17"/>
    <p:sldId id="270" r:id="rId18"/>
    <p:sldId id="272" r:id="rId19"/>
    <p:sldId id="271" r:id="rId20"/>
    <p:sldId id="274" r:id="rId21"/>
    <p:sldId id="276" r:id="rId22"/>
    <p:sldId id="277" r:id="rId23"/>
    <p:sldId id="279" r:id="rId24"/>
    <p:sldId id="280" r:id="rId25"/>
    <p:sldId id="281" r:id="rId26"/>
    <p:sldId id="284" r:id="rId27"/>
    <p:sldId id="282" r:id="rId28"/>
    <p:sldId id="285" r:id="rId29"/>
    <p:sldId id="283" r:id="rId30"/>
    <p:sldId id="25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867D7-70B0-4AE0-A4B2-DF4F2F5939AA}" type="datetimeFigureOut">
              <a:rPr lang="ru-RU" smtClean="0"/>
              <a:t>04.04.2022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E84CF-189E-4398-B630-3E9B2EF0CB2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 ?><Relationships xmlns="http://schemas.openxmlformats.org/package/2006/relationships"><Relationship Id="rId2" Target="../media/image3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dde-cRquOS4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.mycdn.me/i?r=AzEPZsRbOZEKgBhR0XGMT1RkZ3TPlw0_j6FASMQC_Ykx8qaKTM5SRkZCeTgDn6uOyi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32656"/>
            <a:ext cx="4464496" cy="6192688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Сергей Александрович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Есенин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1895-1925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fs.znanio.ru/d5af0e/4d/d5/1b1bedaaa7f32cf08be251889bc9be06f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8424936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ds03.infourok.ru/uploads/ex/08f4/000106db-fc40a0c3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6632"/>
            <a:ext cx="8064895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d2zofuu73zurgl.cloudfront.net/euru/cloned-images/auction_359/lots/import_0/253/1/a_ignore_q_80_w_1000_c_limit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363522" cy="6858000"/>
          </a:xfrm>
          <a:prstGeom prst="rect">
            <a:avLst/>
          </a:prstGeom>
          <a:noFill/>
        </p:spPr>
      </p:pic>
      <p:pic>
        <p:nvPicPr>
          <p:cNvPr id="25604" name="Picture 4" descr="https://ryazpressa.ru/wp-content/uploads/2021/11/stihotvorenie-esenina-v-zhurnale-miro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88640"/>
            <a:ext cx="4499992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ds02.infourok.ru/uploads/ex/0735/0004ae9c-3f08c45c/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0"/>
            <a:ext cx="834766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ds04.infourok.ru/uploads/ex/0ce5/00141d9c-4ebb33b9/img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ds05.infourok.ru/uploads/ex/02c1/00128cd8-1a3f8712/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8253424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img02litfund.ru/images/lots/127/127-122-3543-2-PA1709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16632"/>
            <a:ext cx="4317867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ds03.infourok.ru/uploads/ex/0a7c/00054e23-89128c67/img27.jpg" id="27650" name="Picture 2"/>
          <p:cNvPicPr>
            <a:picLocks noChangeArrowheads="1" noChangeAspect="1"/>
          </p:cNvPicPr>
          <p:nvPr/>
        </p:nvPicPr>
        <p:blipFill>
          <a:blip cstate="print" r:embed="rId2"/>
          <a:srcRect b="-41"/>
          <a:stretch>
            <a:fillRect/>
          </a:stretch>
        </p:blipFill>
        <p:spPr bwMode="auto">
          <a:xfrm>
            <a:off x="251520" y="116632"/>
            <a:ext cx="8568952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ww.belrussia.ru/kontent/pict/razn/4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943850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tunnel.ru/media/images/2016-10/post/98701/esenin---bojya-dud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16632"/>
            <a:ext cx="7776864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europeanmuseumforum.ru/wp-content/uploads/4/3/7/4376c21c804ebc52251b3ee8a504a26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0"/>
            <a:ext cx="8199232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cdn.gdz4you.com/files/slides/448/eb02799890cec9a1521395b10397b31b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8640"/>
            <a:ext cx="7488832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AutoShape 2" descr="http://900igr.net/up/datas/229352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6" name="Picture 4" descr="https://cf.ppt-online.org/files1/slide/q/QjqY47iDZ0PgFvJkyInhpueUzN9BbXsdOrEoRxLaMG/slide-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6632"/>
            <a:ext cx="7817870" cy="64807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www.domgogolya.ru/upload/iblock/f1e/piql7go43wkzrmyvmndsbods39mm9uiz/704417903637dec25f67ed2779ce01b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1905000" cy="3751685"/>
          </a:xfrm>
          <a:prstGeom prst="rect">
            <a:avLst/>
          </a:prstGeom>
          <a:noFill/>
        </p:spPr>
      </p:pic>
      <p:pic>
        <p:nvPicPr>
          <p:cNvPr id="34820" name="Picture 4" descr="https://esenin-museum.ru/wp-content/uploads/2015/08/ispoved_huligana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088355"/>
            <a:ext cx="2500511" cy="3522392"/>
          </a:xfrm>
          <a:prstGeom prst="rect">
            <a:avLst/>
          </a:prstGeom>
          <a:noFill/>
        </p:spPr>
      </p:pic>
      <p:pic>
        <p:nvPicPr>
          <p:cNvPr id="34822" name="Picture 6" descr="https://d2zofuu73zurgl.cloudfront.net/litfund/cloned-images/96005/8/a_ignore_q_80_w_1000_c_limit_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980728"/>
            <a:ext cx="1296144" cy="3816752"/>
          </a:xfrm>
          <a:prstGeom prst="rect">
            <a:avLst/>
          </a:prstGeom>
          <a:noFill/>
        </p:spPr>
      </p:pic>
      <p:pic>
        <p:nvPicPr>
          <p:cNvPr id="34824" name="Picture 8" descr="https://www.podpisnie.ru/upload/iblock/d4f/afy1ppakfj5mi0pastnsgqpxxga8065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27776" y="3284984"/>
            <a:ext cx="2016224" cy="2520280"/>
          </a:xfrm>
          <a:prstGeom prst="rect">
            <a:avLst/>
          </a:prstGeom>
          <a:noFill/>
        </p:spPr>
      </p:pic>
      <p:pic>
        <p:nvPicPr>
          <p:cNvPr id="34826" name="Picture 10" descr="https://esenin.ru/images/stories/Bibliograf/1916-1925/Trerjadnica_19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27468" y="476672"/>
            <a:ext cx="1719337" cy="2232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 descr="http://900igr.net/up/datas/245947/00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68" name="Picture 4" descr="https://img-fotki.yandex.ru/get/769623/97833783.1862/0_1f9273_f937e88b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45367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stihi.ru/pics/2019/07/12/64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620000" cy="65917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https://yandex-images.clstorage.net/TDX954b52/a5c1bejQV/lmmNjwY488dG510tu48lk5FJaBqyrXI49PKHdo6g7nu2J8EhIwIsdN1TnWfmjVyLhj1wI03plVUjjQCZbIINEd9x2ad7AOb6G_IIJJJKRZPZMRVP7rVzAcDD9y7z_P470xPAXccXLDXsEswWTo1Yh_qB2K80NXnsqzDUNdG-EH3WPaHec1ALYkK_ufUmLym7SO2ommqJboF8VoP3uuRactLnkaUPrlhtAMoskrtMoXJi5ZQLFHW5iEcQ8HEN9gRxjk3IyovEYxNqn0FJTiuFR9jJ0E5iaTI99IoH644o4r6iW2lZRzq4KaBKHI6nzFlu9ukwtwBZARRvpHSFoV44WY4lWA4jHOODHlPNVVr3ARdIqcymBrluuVyiIw8eBBoeUqcBpQNa8GlMnqguO1RZgjLxEKfUFYkIV1BYTS3K1IHCTei-77ST3yb7FcFqn4kfdG2sVqoxSs1Y7s8rAtzu-g6nYTFveiDFbFbAmq-I2cLySbjn0KkV5ANQzK1tBoxxSmHQDpOcvzsS--XxXv-lPxh9KHq2hXZRiNqna1LgsvIi-919uw5c7fQydM6PYF3WCmHwJ9jV0Zyz0KBZDfYY_aIR2OJTpMtffq89LfrTXYeITZBash3qdQhG2zOq7NJCTtPNwQsuhKnApuSa23SNdo69PIPgoVlYC8xk1WXmxI1ygczSk1RDfw47TQ1-E73jcCnY0jb9Lu0YwkML5mySEqqHjTnXtoSZIApsDn_cDYJm0bjLmG01bKuIWNF5cgz1EhVkagewN4cKm_3Vagf5H-RFsMqiKe5F6IKXFxIwTh46r5XBf3JINaCKvOrjoFFe7vGMm7itRTQrCNxZCUIAoYp9jNJ7rOenglPdTRKPned8KaTG3o06BXQeI7c-oM5OuvNNeccuFE2sznAet-ixGrZFeLOIFWGUcyj0Ual-UJGuPUy-k1Djj3L3zXUu98ELzLVMFhKh-kEA1ocjDhT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6" name="AutoShape 4" descr="https://yandex-images.clstorage.net/TDX954b52/a5c1bejQV/lmmNjwY488dG510tu48lk5FJaBqyrXI49PKHdo6g7nu2J8EhIwIsdN1TnWfmjVyLhj1wI03plVUjjQCZbIINEd9x2ad7AOb6G_IIJJJKRZPZMRVP7rVzAcDD9y7z_P470xPAXccXLDXsEswWTo1Yh_qB2K80NXnsqzDUNdG-EH3WPaHec1ALYkK_ufUmLym7SO2ommqJboF8VoP3uuRactLnkaUPrlhtAMoskrtMoXJi5ZQLFHW5iEcQ8HEN9gRxjk3IyovEYxNqn0FJTiuFR9jJ0E5iaTI99IoH644o4r6iW2lZRzq4KaBKHI6nzFlu9ukwtwBZARRvpHSFoV44WY4lWA4jHOODHlPNVVr3ARdIqcymBrluuVyiIw8eBBoeUqcBpQNa8GlMnqguO1RZgjLxEKfUFYkIV1BYTS3K1IHCTei-77ST3yb7FcFqn4kfdG2sVqoxSs1Y7s8rAtzu-g6nYTFveiDFbFbAmq-I2cLySbjn0KkV5ANQzK1tBoxxSmHQDpOcvzsS--XxXv-lPxh9KHq2hXZRiNqna1LgsvIi-919uw5c7fQydM6PYF3WCmHwJ9jV0Zyz0KBZDfYY_aIR2OJTpMtffq89LfrTXYeITZBash3qdQhG2zOq7NJCTtPNwQsuhKnApuSa23SNdo69PIPgoVlYC8xk1WXmxI1ygczSk1RDfw47TQ1-E73jcCnY0jb9Lu0YwkML5mySEqqHjTnXtoSZIApsDn_cDYJm0bjLmG01bKuIWNF5cgz1EhVkagewN4cKm_3Vagf5H-RFsMqiKe5F6IKXFxIwTh46r5XBf3JINaCKvOrjoFFe7vGMm7itRTQrCNxZCUIAoYp9jNJ7rOenglPdTRKPned8KaTG3o06BXQeI7c-oM5OuvNNeccuFE2sznAet-ixGrZFeLOIFWGUcyj0Ual-UJGuPUy-k1Djj3L3zXUu98ELzLVMFhKh-kEA1ocjDhT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8918" name="AutoShape 6" descr="https://yandex-images.clstorage.net/TDX954b52/a5c1bejQV/lmmNjwY488dG510tu48lk5FJaBqyrXI49PKHdo6g7nu2J8EhIwIsdN1TnWfmjVyLhj1wI03plVUjjQCZbIINEd9x2ad7AOb6G_IIJJJKRZPZMRVP7rVzAcDD9y7z_P470xPAXccXLDXsEswWTo1Yh_qB2K80NXnsqzDUNdG-EH3WPaHec1ALYkK_ufUmLym7SO2ommqJboF8VoP3uuRactLnkaUPrlhtAMoskrtMoXJi5ZQLFHW5iEcQ8HEN9gRxjk3IyovEYxNqn0FJTiuFR9jJ0E5iaTI99IoH644o4r6iW2lZRzq4KaBKHI6nzFlu9ukwtwBZARRvpHSFoV44WY4lWA4jHOODHlPNVVr3ARdIqcymBrluuVyiIw8eBBoeUqcBpQNa8GlMnqguO1RZgjLxEKfUFYkIV1BYTS3K1IHCTei-77ST3yb7FcFqn4kfdG2sVqoxSs1Y7s8rAtzu-g6nYTFveiDFbFbAmq-I2cLySbjn0KkV5ANQzK1tBoxxSmHQDpOcvzsS--XxXv-lPxh9KHq2hXZRiNqna1LgsvIi-919uw5c7fQydM6PYF3WCmHwJ9jV0Zyz0KBZDfYY_aIR2OJTpMtffq89LfrTXYeITZBash3qdQhG2zOq7NJCTtPNwQsuhKnApuSa23SNdo69PIPgoVlYC8xk1WXmxI1ygczSk1RDfw47TQ1-E73jcCnY0jb9Lu0YwkML5mySEqqHjTnXtoSZIApsDn_cDYJm0bjLmG01bKuIWNF5cgz1EhVkagewN4cKm_3Vagf5H-RFsMqiKe5F6IKXFxIwTh46r5XBf3JINaCKvOrjoFFe7vGMm7itRTQrCNxZCUIAoYp9jNJ7rOenglPdTRKPned8KaTG3o06BXQeI7c-oM5OuvNNeccuFE2sznAet-ixGrZFeLOIFWGUcyj0Ual-UJGuPUy-k1Djj3L3zXUu98ELzLVMFhKh-kEA1ocjDhT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20" name="Picture 8" descr="https://ic.pics.livejournal.com/lost_buddha/7807391/1624037/1624037_origina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0"/>
            <a:ext cx="8640960" cy="6525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s://ds04.infourok.ru/uploads/ex/0713/0002c632-c8ef8ca4/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7615700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AutoShape 2" descr="http://900igr.net/up/datas/238515/02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88" name="Picture 4" descr="https://ds05.infourok.ru/uploads/ex/10fd/000c1eec-4207ce19/img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32656"/>
            <a:ext cx="8383785" cy="6287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https://ds05.infourok.ru/uploads/ex/00a8/000c35a7-652d9aaf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7903732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fs00.infourok.ru/images/doc/171/196434/img13.jpg" id="40962" name="Picture 2"/>
          <p:cNvPicPr>
            <a:picLocks noChangeArrowheads="1" noChangeAspect="1"/>
          </p:cNvPicPr>
          <p:nvPr/>
        </p:nvPicPr>
        <p:blipFill>
          <a:blip cstate="print" r:embed="rId2"/>
          <a:srcRect r="58"/>
          <a:stretch>
            <a:fillRect/>
          </a:stretch>
        </p:blipFill>
        <p:spPr bwMode="auto">
          <a:xfrm>
            <a:off x="1619672" y="116632"/>
            <a:ext cx="6120680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s://ds04.infourok.ru/uploads/ex/03ea/00048441-bebd5df0/1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220404" cy="6165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18337" y="3244334"/>
            <a:ext cx="31073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https://youtu.be/dde-cRquOS4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ds02.infourok.ru/uploads/ex/0e24/0004c913-e76a5806/img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552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shagau.ru/images/original/2016/12/04/43bcabda32e4b40755cea24156a08b62.jpg" id="20484" name="Picture 4"/>
          <p:cNvPicPr>
            <a:picLocks noChangeArrowheads="1" noChangeAspect="1"/>
          </p:cNvPicPr>
          <p:nvPr/>
        </p:nvPicPr>
        <p:blipFill>
          <a:blip cstate="print" r:embed="rId2"/>
          <a:srcRect r="-16"/>
          <a:stretch>
            <a:fillRect/>
          </a:stretch>
        </p:blipFill>
        <p:spPr bwMode="auto">
          <a:xfrm>
            <a:off x="1475656" y="116632"/>
            <a:ext cx="6375996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photos.wikimapia.org/p/00/02/47/72/04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0"/>
            <a:ext cx="6667500" cy="6741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i1.wp.com/top10a.ru/wp-content/uploads/2019/12/9-1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4824536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s://cdn.gdz4you.com/files/slides/ae5/1630ec4258390d935aab0d52d17eeaf6.jpeg" id="21506" name="Picture 2"/>
          <p:cNvPicPr>
            <a:picLocks noChangeArrowheads="1" noChangeAspect="1"/>
          </p:cNvPicPr>
          <p:nvPr/>
        </p:nvPicPr>
        <p:blipFill>
          <a:blip cstate="print" r:embed="rId2"/>
          <a:srcRect r="22"/>
          <a:stretch>
            <a:fillRect/>
          </a:stretch>
        </p:blipFill>
        <p:spPr bwMode="auto">
          <a:xfrm>
            <a:off x="611560" y="404664"/>
            <a:ext cx="7416824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s://ds04.infourok.ru/uploads/ex/0ce5/00141d9c-4ebb33b9/img1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6632"/>
            <a:ext cx="8064896" cy="62878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7</Words>
  <Application>Microsoft Office PowerPoint</Application>
  <PresentationFormat>Экран (4:3)</PresentationFormat>
  <Paragraphs>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Company>12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</dc:creator>
  <cp:lastModifiedBy>12</cp:lastModifiedBy>
  <cp:revision>11</cp:revision>
  <dcterms:created xsi:type="dcterms:W3CDTF">2022-04-04T19:48:05Z</dcterms:created>
  <dcterms:modified xsi:type="dcterms:W3CDTF">2022-04-04T21:36:50Z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2445130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