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15"/>
  </p:notes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504144-4AA3-431D-9913-EC9AD6B2BF9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B6C60-FE0B-43E6-8D64-04200238BE2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B6C60-FE0B-43E6-8D64-04200238BE2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цветы\коричнев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6551613"/>
            <a:ext cx="909637" cy="16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F8100F8-DDBF-4DE1-B131-606B91EF8DF1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1" name="Picture 3" descr="C:\Documents and Settings\Admin\Рабочий стол\для шаблонов\цветы\Безимени-1пп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80163" y="4500563"/>
            <a:ext cx="276383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772400" cy="1008112"/>
          </a:xfrm>
        </p:spPr>
        <p:txBody>
          <a:bodyPr/>
          <a:lstStyle/>
          <a:p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Игра «Один» «Много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»</a:t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Воспитатель: Лузина М.Н. 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2018 –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2019 гг.</a:t>
            </a:r>
            <a:endParaRPr lang="ru-RU" sz="2400" dirty="0">
              <a:latin typeface="Ampir Deco" pitchFamily="2" charset="0"/>
            </a:endParaRPr>
          </a:p>
        </p:txBody>
      </p:sp>
      <p:pic>
        <p:nvPicPr>
          <p:cNvPr id="4" name="Рисунок 3" descr="Рисунок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0" y="2857496"/>
            <a:ext cx="3024336" cy="3426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912386" y="2356704"/>
            <a:ext cx="2693907" cy="1912674"/>
          </a:xfrm>
          <a:prstGeom prst="rect">
            <a:avLst/>
          </a:prstGeom>
        </p:spPr>
      </p:pic>
      <p:pic>
        <p:nvPicPr>
          <p:cNvPr id="10" name="Рисунок 9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4080738" y="2572728"/>
            <a:ext cx="2693907" cy="1912674"/>
          </a:xfrm>
          <a:prstGeom prst="rect">
            <a:avLst/>
          </a:prstGeom>
        </p:spPr>
      </p:pic>
      <p:pic>
        <p:nvPicPr>
          <p:cNvPr id="11" name="Рисунок 10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5376882" y="556505"/>
            <a:ext cx="2693907" cy="1912674"/>
          </a:xfrm>
          <a:prstGeom prst="rect">
            <a:avLst/>
          </a:prstGeom>
        </p:spPr>
      </p:pic>
      <p:pic>
        <p:nvPicPr>
          <p:cNvPr id="12" name="Рисунок 11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2208529" y="700519"/>
            <a:ext cx="2693907" cy="1912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10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619672" y="1844824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35896" y="1772816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10" name="Рисунок 9" descr="0_87ae3_b83f34ef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764704"/>
            <a:ext cx="2793651" cy="3809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8dee9_61c06404_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04664"/>
            <a:ext cx="3060318" cy="38095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20689"/>
            <a:ext cx="7859216" cy="2664296"/>
          </a:xfrm>
        </p:spPr>
        <p:txBody>
          <a:bodyPr/>
          <a:lstStyle/>
          <a:p>
            <a:pPr algn="just">
              <a:buNone/>
            </a:pPr>
            <a:endParaRPr lang="ru-RU" sz="9600" dirty="0" smtClean="0">
              <a:latin typeface="Ampir Deco" pitchFamily="2" charset="0"/>
            </a:endParaRPr>
          </a:p>
          <a:p>
            <a:pPr algn="just">
              <a:buNone/>
            </a:pPr>
            <a:r>
              <a:rPr lang="ru-RU" sz="9600" dirty="0" smtClean="0">
                <a:latin typeface="Ampir Deco" pitchFamily="2" charset="0"/>
              </a:rPr>
              <a:t>Молодцы!!!</a:t>
            </a:r>
            <a:endParaRPr lang="ru-RU" sz="9600" dirty="0">
              <a:latin typeface="Ampir Deco" pitchFamily="2" charset="0"/>
            </a:endParaRPr>
          </a:p>
        </p:txBody>
      </p:sp>
      <p:pic>
        <p:nvPicPr>
          <p:cNvPr id="4" name="Рисунок 3" descr="0_8aaa1_9d4a3fcc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77072"/>
            <a:ext cx="7776864" cy="23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200800" cy="4929411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детей с понятиями «Один», «Много». Способствовать употреблению этих понятий в речи 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должен определить количество предметов на картинке помощью понятий «много»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оранжевый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 «один»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зеленый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кликнув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самостоятельно или с помощью педагога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мышкой на правильном ответе. В случае неправильного ответа слайд не переключится что будет сопровождаться соответствующим звуком.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a853_58aa84f4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61"/>
            <a:ext cx="9144000" cy="6880861"/>
          </a:xfrm>
          <a:prstGeom prst="rect">
            <a:avLst/>
          </a:prstGeom>
        </p:spPr>
      </p:pic>
      <p:pic>
        <p:nvPicPr>
          <p:cNvPr id="5" name="Содержимое 4" descr="0_69830_ec055948_M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916832"/>
            <a:ext cx="2838316" cy="3096344"/>
          </a:xfrm>
        </p:spPr>
      </p:pic>
      <p:pic>
        <p:nvPicPr>
          <p:cNvPr id="6" name="Содержимое 5" descr="0_69831_8a93aaad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411760" y="2420888"/>
            <a:ext cx="125565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4797152"/>
            <a:ext cx="2376264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797152"/>
            <a:ext cx="2325705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3265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Образец: для объяснения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4580470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548680"/>
            <a:ext cx="4032448" cy="4822808"/>
          </a:xfrm>
          <a:prstGeom prst="rect">
            <a:avLst/>
          </a:prstGeom>
        </p:spPr>
      </p:pic>
      <p:sp>
        <p:nvSpPr>
          <p:cNvPr id="7" name="Прямоугольник 6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6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9392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332656"/>
            <a:ext cx="5231878" cy="4020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03275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764704"/>
            <a:ext cx="2880320" cy="3790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692696"/>
            <a:ext cx="2521896" cy="2564640"/>
          </a:xfrm>
          <a:prstGeom prst="rect">
            <a:avLst/>
          </a:prstGeom>
        </p:spPr>
      </p:pic>
      <p:pic>
        <p:nvPicPr>
          <p:cNvPr id="10" name="Рисунок 9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1844824"/>
            <a:ext cx="2521896" cy="2564640"/>
          </a:xfrm>
          <a:prstGeom prst="rect">
            <a:avLst/>
          </a:prstGeom>
        </p:spPr>
      </p:pic>
      <p:pic>
        <p:nvPicPr>
          <p:cNvPr id="11" name="Рисунок 10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548680"/>
            <a:ext cx="2521896" cy="2564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f_98931a3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980728"/>
            <a:ext cx="2008608" cy="3274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b_f9d0208a_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1052736"/>
            <a:ext cx="5339621" cy="2541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111</TotalTime>
  <Words>97</Words>
  <Application>Microsoft Office PowerPoint</Application>
  <PresentationFormat>Экран (4:3)</PresentationFormat>
  <Paragraphs>28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</vt:lpstr>
      <vt:lpstr>    Игра «Один» «Много» Воспитатель: Лузина М.Н.  2018 – 2019 гг.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«один» «много» «ни одного»!</dc:title>
  <dc:creator>Dream Admin</dc:creator>
  <cp:lastModifiedBy>серж</cp:lastModifiedBy>
  <cp:revision>13</cp:revision>
  <dcterms:created xsi:type="dcterms:W3CDTF">2014-09-13T13:26:57Z</dcterms:created>
  <dcterms:modified xsi:type="dcterms:W3CDTF">2022-04-12T07:44:06Z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2624456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