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88" r:id="rId3"/>
    <p:sldId id="315" r:id="rId4"/>
    <p:sldId id="314" r:id="rId5"/>
    <p:sldId id="257" r:id="rId6"/>
    <p:sldId id="312" r:id="rId7"/>
    <p:sldId id="317" r:id="rId8"/>
    <p:sldId id="318" r:id="rId9"/>
    <p:sldId id="302" r:id="rId10"/>
    <p:sldId id="293" r:id="rId11"/>
    <p:sldId id="316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31" autoAdjust="0"/>
    <p:restoredTop sz="96980" autoAdjust="0"/>
  </p:normalViewPr>
  <p:slideViewPr>
    <p:cSldViewPr>
      <p:cViewPr>
        <p:scale>
          <a:sx n="71" d="100"/>
          <a:sy n="71" d="100"/>
        </p:scale>
        <p:origin x="-378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30F435-141F-47A1-BCCA-775A75176CAD}" type="datetimeFigureOut">
              <a:rPr lang="ru-RU" smtClean="0"/>
              <a:pPr/>
              <a:t>пн 31.12.01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68E441-4510-49D4-9294-3697E2DC35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600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68E441-4510-49D4-9294-3697E2DC358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64316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68E441-4510-49D4-9294-3697E2DC3582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05143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FFC97-9079-4BFB-9C49-4CA601FA48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4D34FE-C00D-4A6D-A9F4-736F9D5079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2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2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F3295E-1DC7-4402-8EE7-6E4688FE7B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F15B44-3C83-45B7-B926-5A9C02D725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D2FC2-8455-40E5-BBC1-3663046A8B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0555B-1775-42CA-B01E-7438C34D91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037554-A515-49F6-97A4-45C3F32650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66C59-AD81-41AA-91B7-8B2721A29B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3E432-B841-45A3-B712-E98FCEE073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652B4-E8FF-4EA8-A574-790201201E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380DD-34DE-4B9A-9421-9C62FA8090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848600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55640BD-66BE-4EA4-9B2A-4CBE3A58E5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685800" y="2420888"/>
            <a:ext cx="7772400" cy="1440159"/>
          </a:xfrm>
        </p:spPr>
        <p:txBody>
          <a:bodyPr/>
          <a:lstStyle/>
          <a:p>
            <a:r>
              <a:rPr lang="ru-RU" sz="1800" i="1" dirty="0" smtClean="0"/>
              <a:t>«</a:t>
            </a:r>
            <a:r>
              <a:rPr lang="ru-RU" sz="1800" b="1" dirty="0" smtClean="0">
                <a:solidFill>
                  <a:srgbClr val="C00000"/>
                </a:solidFill>
              </a:rPr>
              <a:t>Использование инновационных образовательных технологий по приобщению детей к художественной литературе.</a:t>
            </a:r>
            <a:br>
              <a:rPr lang="ru-RU" sz="1800" b="1" dirty="0" smtClean="0">
                <a:solidFill>
                  <a:srgbClr val="C00000"/>
                </a:solidFill>
              </a:rPr>
            </a:br>
            <a:r>
              <a:rPr lang="ru-RU" sz="1800" i="1" dirty="0" smtClean="0"/>
              <a:t>»</a:t>
            </a:r>
          </a:p>
        </p:txBody>
      </p:sp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>
          <a:xfrm>
            <a:off x="3214678" y="4005064"/>
            <a:ext cx="4557722" cy="1152128"/>
          </a:xfrm>
        </p:spPr>
        <p:txBody>
          <a:bodyPr/>
          <a:lstStyle/>
          <a:p>
            <a:r>
              <a:rPr lang="ru-RU" sz="1400" dirty="0" smtClean="0"/>
              <a:t>Воспитатель Матвеева С.Н.</a:t>
            </a:r>
          </a:p>
          <a:p>
            <a:r>
              <a:rPr lang="ru-RU" sz="1400" dirty="0" smtClean="0"/>
              <a:t>1 квалификационная категория</a:t>
            </a:r>
          </a:p>
          <a:p>
            <a:r>
              <a:rPr lang="ru-RU" sz="1400" dirty="0" smtClean="0"/>
              <a:t>МКОУ С(К)НШ№60 «Сибирский лучик»</a:t>
            </a:r>
          </a:p>
          <a:p>
            <a:endParaRPr lang="ru-RU" sz="1400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323528" y="332655"/>
            <a:ext cx="8568952" cy="720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endParaRPr lang="ru-RU" sz="2000" i="1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938186" y="6165304"/>
            <a:ext cx="777240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endParaRPr lang="ru-RU" sz="3600" b="1" dirty="0"/>
          </a:p>
          <a:p>
            <a:r>
              <a:rPr lang="ru-RU" sz="1600" b="1" dirty="0" smtClean="0"/>
              <a:t>Новосибирск   2020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i="1" dirty="0" smtClean="0"/>
          </a:p>
        </p:txBody>
      </p:sp>
      <p:pic>
        <p:nvPicPr>
          <p:cNvPr id="11267" name="Рисунок 7"/>
          <p:cNvPicPr>
            <a:picLocks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46022" y="5226415"/>
            <a:ext cx="3573463" cy="48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Рисунок 7"/>
          <p:cNvPicPr>
            <a:picLocks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536773" y="5234498"/>
            <a:ext cx="3573463" cy="48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Рисунок 4" descr="http://13.dou-krkam.edusite.ru/images/clip_image0011.gif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506567">
            <a:off x="1076499" y="1451011"/>
            <a:ext cx="1099159" cy="1078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7" descr="I:\девочка 3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6444208" y="1412776"/>
            <a:ext cx="1277963" cy="1288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одзаголовок 1"/>
          <p:cNvSpPr>
            <a:spLocks noGrp="1"/>
          </p:cNvSpPr>
          <p:nvPr/>
        </p:nvSpPr>
        <p:spPr bwMode="auto">
          <a:xfrm flipH="1" flipV="1">
            <a:off x="3357554" y="3143248"/>
            <a:ext cx="2428892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2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2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2"/>
                </a:solidFill>
                <a:latin typeface="+mn-lt"/>
              </a:defRPr>
            </a:lvl9pPr>
          </a:lstStyle>
          <a:p>
            <a:endParaRPr lang="ru-RU" b="1" dirty="0"/>
          </a:p>
        </p:txBody>
      </p:sp>
      <p:sp>
        <p:nvSpPr>
          <p:cNvPr id="13" name="Подзаголовок 1"/>
          <p:cNvSpPr>
            <a:spLocks noGrp="1"/>
          </p:cNvSpPr>
          <p:nvPr/>
        </p:nvSpPr>
        <p:spPr bwMode="auto">
          <a:xfrm flipH="1" flipV="1">
            <a:off x="1643042" y="4786322"/>
            <a:ext cx="1581160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2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2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2"/>
                </a:solidFill>
                <a:latin typeface="+mn-lt"/>
              </a:defRPr>
            </a:lvl9pPr>
          </a:lstStyle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20200918_15421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981200"/>
            <a:ext cx="2952328" cy="4144963"/>
          </a:xfrm>
        </p:spPr>
      </p:pic>
      <p:pic>
        <p:nvPicPr>
          <p:cNvPr id="12" name="Содержимое 9" descr="IMG-20200912-WA000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55989" y="1981200"/>
            <a:ext cx="3108722" cy="4144963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3687688"/>
          </a:xfrm>
        </p:spPr>
        <p:txBody>
          <a:bodyPr/>
          <a:lstStyle/>
          <a:p>
            <a:r>
              <a:rPr lang="ru-RU" dirty="0" smtClean="0"/>
              <a:t>СПАСИБО ЗА  ВНИМАНИЕ 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5500726" cy="1109650"/>
          </a:xfrm>
        </p:spPr>
        <p:txBody>
          <a:bodyPr/>
          <a:lstStyle/>
          <a:p>
            <a:pPr algn="r" eaLnBrk="1" hangingPunct="1"/>
            <a:r>
              <a:rPr lang="ru-RU" sz="1400" dirty="0" smtClean="0">
                <a:latin typeface="+mn-lt"/>
                <a:cs typeface="Times New Roman" pitchFamily="18" charset="0"/>
              </a:rPr>
              <a:t/>
            </a:r>
            <a:br>
              <a:rPr lang="ru-RU" sz="1400" dirty="0" smtClean="0">
                <a:latin typeface="+mn-lt"/>
                <a:cs typeface="Times New Roman" pitchFamily="18" charset="0"/>
              </a:rPr>
            </a:br>
            <a:r>
              <a:rPr lang="ru-RU" sz="1400" dirty="0">
                <a:latin typeface="+mn-lt"/>
                <a:cs typeface="Times New Roman" pitchFamily="18" charset="0"/>
              </a:rPr>
              <a:t/>
            </a:r>
            <a:br>
              <a:rPr lang="ru-RU" sz="1400" dirty="0">
                <a:latin typeface="+mn-lt"/>
                <a:cs typeface="Times New Roman" pitchFamily="18" charset="0"/>
              </a:rPr>
            </a:br>
            <a:r>
              <a:rPr lang="ru-RU" sz="1400" dirty="0" smtClean="0">
                <a:latin typeface="+mn-lt"/>
                <a:cs typeface="Times New Roman" pitchFamily="18" charset="0"/>
              </a:rPr>
              <a:t/>
            </a:r>
            <a:br>
              <a:rPr lang="ru-RU" sz="1400" dirty="0" smtClean="0">
                <a:latin typeface="+mn-lt"/>
                <a:cs typeface="Times New Roman" pitchFamily="18" charset="0"/>
              </a:rPr>
            </a:br>
            <a:r>
              <a:rPr lang="ru-RU" sz="1300" dirty="0">
                <a:latin typeface="+mn-lt"/>
                <a:cs typeface="Times New Roman" pitchFamily="18" charset="0"/>
              </a:rPr>
              <a:t/>
            </a:r>
            <a:br>
              <a:rPr lang="ru-RU" sz="1300" dirty="0">
                <a:latin typeface="+mn-lt"/>
                <a:cs typeface="Times New Roman" pitchFamily="18" charset="0"/>
              </a:rPr>
            </a:br>
            <a:r>
              <a:rPr lang="ru-RU" sz="1300" dirty="0" smtClean="0">
                <a:latin typeface="+mn-lt"/>
                <a:cs typeface="Times New Roman" pitchFamily="18" charset="0"/>
              </a:rPr>
              <a:t/>
            </a:r>
            <a:br>
              <a:rPr lang="ru-RU" sz="1300" dirty="0" smtClean="0">
                <a:latin typeface="+mn-lt"/>
                <a:cs typeface="Times New Roman" pitchFamily="18" charset="0"/>
              </a:rPr>
            </a:br>
            <a:r>
              <a:rPr lang="ru-RU" sz="1300" dirty="0" smtClean="0">
                <a:latin typeface="+mn-lt"/>
                <a:cs typeface="Times New Roman" pitchFamily="18" charset="0"/>
              </a:rPr>
              <a:t/>
            </a:r>
            <a:br>
              <a:rPr lang="ru-RU" sz="1300" dirty="0" smtClean="0">
                <a:latin typeface="+mn-lt"/>
                <a:cs typeface="Times New Roman" pitchFamily="18" charset="0"/>
              </a:rPr>
            </a:br>
            <a:r>
              <a:rPr lang="ru-RU" sz="1300" dirty="0" smtClean="0">
                <a:latin typeface="+mn-lt"/>
                <a:cs typeface="Times New Roman" pitchFamily="18" charset="0"/>
              </a:rPr>
              <a:t>Экскурсия  в библиотеку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3" descr="F:\картинка 3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572264" y="389863"/>
            <a:ext cx="2031613" cy="1583890"/>
          </a:xfrm>
          <a:prstGeom prst="rect">
            <a:avLst/>
          </a:prstGeom>
          <a:noFill/>
        </p:spPr>
      </p:pic>
      <p:pic>
        <p:nvPicPr>
          <p:cNvPr id="13" name="Picture 3" descr="F:\картинка 3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572264" y="357166"/>
            <a:ext cx="2031613" cy="1583890"/>
          </a:xfrm>
          <a:prstGeom prst="rect">
            <a:avLst/>
          </a:prstGeom>
          <a:noFill/>
        </p:spPr>
      </p:pic>
      <p:pic>
        <p:nvPicPr>
          <p:cNvPr id="2050" name="Picture 2" descr="C:\Users\User\Desktop\ФОТО\ДЕТИ Клубничка\19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55989" y="1981201"/>
            <a:ext cx="3188419" cy="3963193"/>
          </a:xfrm>
          <a:prstGeom prst="rect">
            <a:avLst/>
          </a:prstGeom>
          <a:noFill/>
        </p:spPr>
      </p:pic>
      <p:pic>
        <p:nvPicPr>
          <p:cNvPr id="2051" name="Picture 3" descr="C:\Users\User\Desktop\ФОТО\ДЕТИ Клубничка\19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21568" y="1981200"/>
            <a:ext cx="3162400" cy="3968750"/>
          </a:xfrm>
          <a:prstGeom prst="rect">
            <a:avLst/>
          </a:prstGeom>
          <a:noFill/>
        </p:spPr>
      </p:pic>
      <p:pic>
        <p:nvPicPr>
          <p:cNvPr id="7" name="Picture 3" descr="F:\картинка 3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588224" y="332656"/>
            <a:ext cx="2031613" cy="1583890"/>
          </a:xfrm>
          <a:prstGeom prst="rect">
            <a:avLst/>
          </a:prstGeom>
          <a:noFill/>
        </p:spPr>
      </p:pic>
      <p:pic>
        <p:nvPicPr>
          <p:cNvPr id="8" name="Picture 3" descr="F:\картинка 3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740624" y="485056"/>
            <a:ext cx="2031613" cy="15838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</a:t>
            </a:r>
            <a:r>
              <a:rPr lang="ru-RU" sz="3200" dirty="0" smtClean="0"/>
              <a:t>льбом «Откуда пришла книга»</a:t>
            </a:r>
            <a:endParaRPr lang="ru-RU" sz="3200" dirty="0"/>
          </a:p>
        </p:txBody>
      </p:sp>
      <p:pic>
        <p:nvPicPr>
          <p:cNvPr id="5" name="Содержимое 4" descr="20200918_18001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6035" y="2492897"/>
            <a:ext cx="4698461" cy="264351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Знакомство с поэтами и писателями</a:t>
            </a:r>
            <a:endParaRPr lang="ru-RU" dirty="0"/>
          </a:p>
        </p:txBody>
      </p:sp>
      <p:pic>
        <p:nvPicPr>
          <p:cNvPr id="5" name="Содержимое 4" descr="20200918_1809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44240" y="1981734"/>
            <a:ext cx="2639928" cy="414389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ru-RU" sz="1400" dirty="0" smtClean="0">
                <a:latin typeface="+mn-lt"/>
                <a:cs typeface="Times New Roman" pitchFamily="18" charset="0"/>
              </a:rPr>
              <a:t/>
            </a:r>
            <a:br>
              <a:rPr lang="ru-RU" sz="1400" dirty="0" smtClean="0">
                <a:latin typeface="+mn-lt"/>
                <a:cs typeface="Times New Roman" pitchFamily="18" charset="0"/>
              </a:rPr>
            </a:br>
            <a:r>
              <a:rPr lang="ru-RU" sz="1400" dirty="0">
                <a:latin typeface="+mn-lt"/>
                <a:cs typeface="Times New Roman" pitchFamily="18" charset="0"/>
              </a:rPr>
              <a:t/>
            </a:r>
            <a:br>
              <a:rPr lang="ru-RU" sz="1400" dirty="0">
                <a:latin typeface="+mn-lt"/>
                <a:cs typeface="Times New Roman" pitchFamily="18" charset="0"/>
              </a:rPr>
            </a:br>
            <a:r>
              <a:rPr lang="ru-RU" sz="1400" dirty="0" smtClean="0">
                <a:latin typeface="+mn-lt"/>
                <a:cs typeface="Times New Roman" pitchFamily="18" charset="0"/>
              </a:rPr>
              <a:t/>
            </a:r>
            <a:br>
              <a:rPr lang="ru-RU" sz="1400" dirty="0" smtClean="0">
                <a:latin typeface="+mn-lt"/>
                <a:cs typeface="Times New Roman" pitchFamily="18" charset="0"/>
              </a:rPr>
            </a:br>
            <a:r>
              <a:rPr lang="ru-RU" sz="1300" dirty="0">
                <a:latin typeface="+mn-lt"/>
                <a:cs typeface="Times New Roman" pitchFamily="18" charset="0"/>
              </a:rPr>
              <a:t/>
            </a:r>
            <a:br>
              <a:rPr lang="ru-RU" sz="1300" dirty="0">
                <a:latin typeface="+mn-lt"/>
                <a:cs typeface="Times New Roman" pitchFamily="18" charset="0"/>
              </a:rPr>
            </a:br>
            <a:r>
              <a:rPr lang="ru-RU" sz="1300" dirty="0" smtClean="0">
                <a:latin typeface="+mn-lt"/>
                <a:cs typeface="Times New Roman" pitchFamily="18" charset="0"/>
              </a:rPr>
              <a:t/>
            </a:r>
            <a:br>
              <a:rPr lang="ru-RU" sz="1300" dirty="0" smtClean="0">
                <a:latin typeface="+mn-lt"/>
                <a:cs typeface="Times New Roman" pitchFamily="18" charset="0"/>
              </a:rPr>
            </a:br>
            <a:r>
              <a:rPr lang="ru-RU" sz="1300" dirty="0" smtClean="0">
                <a:latin typeface="+mn-lt"/>
                <a:cs typeface="Times New Roman" pitchFamily="18" charset="0"/>
              </a:rPr>
              <a:t/>
            </a:r>
            <a:br>
              <a:rPr lang="ru-RU" sz="1300" dirty="0" smtClean="0">
                <a:latin typeface="+mn-lt"/>
                <a:cs typeface="Times New Roman" pitchFamily="18" charset="0"/>
              </a:rPr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ru-RU" sz="1600" b="1" dirty="0" smtClean="0"/>
          </a:p>
          <a:p>
            <a:endParaRPr lang="ru-RU" sz="1600" dirty="0" smtClean="0"/>
          </a:p>
          <a:p>
            <a:endParaRPr lang="ru-RU" sz="1600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Теремок</a:t>
            </a:r>
            <a:endParaRPr lang="ru-RU" dirty="0"/>
          </a:p>
        </p:txBody>
      </p:sp>
      <p:pic>
        <p:nvPicPr>
          <p:cNvPr id="11" name="Picture 3" descr="F:\картинка 3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643570" y="428604"/>
            <a:ext cx="2031613" cy="1583890"/>
          </a:xfrm>
          <a:prstGeom prst="rect">
            <a:avLst/>
          </a:prstGeom>
          <a:noFill/>
        </p:spPr>
      </p:pic>
      <p:pic>
        <p:nvPicPr>
          <p:cNvPr id="13" name="Picture 3" descr="F:\картинка 3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643570" y="428604"/>
            <a:ext cx="2031613" cy="1583890"/>
          </a:xfrm>
          <a:prstGeom prst="rect">
            <a:avLst/>
          </a:prstGeom>
          <a:noFill/>
        </p:spPr>
      </p:pic>
      <p:pic>
        <p:nvPicPr>
          <p:cNvPr id="3" name="Picture 2" descr="C:\Users\User\Desktop\ФОТО\ДЕТИ Клубничка\1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2780928"/>
            <a:ext cx="3240360" cy="2736304"/>
          </a:xfrm>
          <a:prstGeom prst="rect">
            <a:avLst/>
          </a:prstGeom>
          <a:noFill/>
        </p:spPr>
      </p:pic>
      <p:pic>
        <p:nvPicPr>
          <p:cNvPr id="1027" name="Picture 3" descr="C:\Users\User\Desktop\ФОТО\ДЕТИ Клубничка\1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2852936"/>
            <a:ext cx="3672408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Презентация книжки-малышки</a:t>
            </a:r>
            <a:endParaRPr lang="ru-RU" dirty="0"/>
          </a:p>
        </p:txBody>
      </p:sp>
      <p:pic>
        <p:nvPicPr>
          <p:cNvPr id="3074" name="Picture 2" descr="C:\Users\User\Desktop\ФОТО\ДЕТИ Клубничка\18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079" y="1981200"/>
            <a:ext cx="2331542" cy="4144963"/>
          </a:xfrm>
          <a:prstGeom prst="rect">
            <a:avLst/>
          </a:prstGeom>
          <a:noFill/>
        </p:spPr>
      </p:pic>
      <p:pic>
        <p:nvPicPr>
          <p:cNvPr id="3075" name="Picture 3" descr="C:\Users\User\Desktop\ФОТО\ДЕТИ Клубничка\18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44579" y="1981200"/>
            <a:ext cx="2331542" cy="4144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Наши книжки-малышки</a:t>
            </a:r>
            <a:endParaRPr lang="ru-RU" dirty="0"/>
          </a:p>
        </p:txBody>
      </p:sp>
      <p:pic>
        <p:nvPicPr>
          <p:cNvPr id="5" name="Содержимое 4" descr="20200918_15524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85703" y="2970949"/>
            <a:ext cx="3848793" cy="216546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Аптечка для книг</a:t>
            </a:r>
            <a:endParaRPr lang="ru-RU" dirty="0"/>
          </a:p>
        </p:txBody>
      </p:sp>
      <p:pic>
        <p:nvPicPr>
          <p:cNvPr id="6" name="Содержимое 5" descr="20200918_1548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85703" y="2970949"/>
            <a:ext cx="3848793" cy="2165465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Просмотр сказки по «телевизору»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User\Desktop\20200918_1546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8577" y="2132857"/>
            <a:ext cx="3885691" cy="3168352"/>
          </a:xfrm>
          <a:prstGeom prst="rect">
            <a:avLst/>
          </a:prstGeom>
          <a:noFill/>
        </p:spPr>
      </p:pic>
      <p:pic>
        <p:nvPicPr>
          <p:cNvPr id="2051" name="Picture 3" descr="C:\Users\User\Desktop\20200918_1547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916832"/>
            <a:ext cx="3947051" cy="33843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0069046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 Them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5A867B"/>
        </a:dk2>
        <a:lt2>
          <a:srgbClr val="B7D760"/>
        </a:lt2>
        <a:accent1>
          <a:srgbClr val="F1F3CF"/>
        </a:accent1>
        <a:accent2>
          <a:srgbClr val="E9CC7A"/>
        </a:accent2>
        <a:accent3>
          <a:srgbClr val="FFFFFF"/>
        </a:accent3>
        <a:accent4>
          <a:srgbClr val="000000"/>
        </a:accent4>
        <a:accent5>
          <a:srgbClr val="F7F8E4"/>
        </a:accent5>
        <a:accent6>
          <a:srgbClr val="D3B96E"/>
        </a:accent6>
        <a:hlink>
          <a:srgbClr val="D1B4C8"/>
        </a:hlink>
        <a:folHlink>
          <a:srgbClr val="96C8D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2829</TotalTime>
  <Words>60</Words>
  <Application>Microsoft Office PowerPoint</Application>
  <PresentationFormat>Экран (4:3)</PresentationFormat>
  <Paragraphs>19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10069046</vt:lpstr>
      <vt:lpstr>«Использование инновационных образовательных технологий по приобщению детей к художественной литературе. »</vt:lpstr>
      <vt:lpstr>      Экскурсия  в библиотеку </vt:lpstr>
      <vt:lpstr>Альбом «Откуда пришла книга»</vt:lpstr>
      <vt:lpstr>Знакомство с поэтами и писателями</vt:lpstr>
      <vt:lpstr>       </vt:lpstr>
      <vt:lpstr>Презентация книжки-малышки</vt:lpstr>
      <vt:lpstr>Наши книжки-малышки</vt:lpstr>
      <vt:lpstr>Аптечка для книг</vt:lpstr>
      <vt:lpstr>Просмотр сказки по «телевизору»</vt:lpstr>
      <vt:lpstr>Слайд 10</vt:lpstr>
      <vt:lpstr>СПАСИБО ЗА  ВНИМАНИЕ !</vt:lpstr>
    </vt:vector>
  </TitlesOfParts>
  <Company>URTISI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348</cp:revision>
  <dcterms:created xsi:type="dcterms:W3CDTF">2011-08-18T13:52:20Z</dcterms:created>
  <dcterms:modified xsi:type="dcterms:W3CDTF">2001-12-31T18:40:06Z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TC100690461049</vt:lpwstr>
  </property>
</Properties>
</file>