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0152" y="4725144"/>
            <a:ext cx="2538804" cy="1209520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Подготовила: </a:t>
            </a:r>
          </a:p>
          <a:p>
            <a:pPr algn="r"/>
            <a:r>
              <a:rPr lang="ru-RU" dirty="0" smtClean="0"/>
              <a:t>Селиванова Е.С.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88640"/>
            <a:ext cx="7031335" cy="14401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Изучаем мир космоса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026" name="Picture 2" descr="Астрономия для детей. Изучаем планеты солнечной системы. | Для детей,  Планеты, Де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2096798"/>
            <a:ext cx="4968552" cy="4425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34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User\Desktop\праздник земли\slide_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0109"/>
            <a:ext cx="8037512" cy="602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70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76672"/>
            <a:ext cx="6512511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Выполни задание «Найди тень»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Дидактические игры для детей на тему &amp;quot;Космос&amp;quot; - Найди тень и  Найди пару. Ракеты. | Картотека (средняя группа): | Образовательная  социальная се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415601" y="1264920"/>
            <a:ext cx="4528823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635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Дидактические игры для детей на тему &amp;quot;Космос&amp;quot; - Найди тень и  Найди пару. Ракеты. | Картотека (средняя группа): | Образовательная  социальная се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845185" y="-612936"/>
            <a:ext cx="5596878" cy="792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09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Интерактивная игра &quot;Найди тень. Космос&quot; (дошкольники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404555" cy="630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11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Интерактивная игра &quot;Найди тень. Космос&quot; (дошкольники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79796" cy="635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788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Интерактивная игра &quot;Найди тень. Космос&quot; (дошкольники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452109" cy="6339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239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Интерактивная игра по теме &quot;Космос&quot; &quot;Найди тень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06489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89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резентация &quot; Изучаем планеты 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8" y="476672"/>
            <a:ext cx="7914117" cy="5935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456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80" name="Picture 8" descr="Презентация &quot; Изучаем планеты 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6858"/>
            <a:ext cx="8184909" cy="6138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477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Презентация &quot; Изучаем планеты 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106139" cy="6079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931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User\Desktop\праздник земли\slide_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8181528" cy="6136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47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C:\Users\User\Desktop\праздник земли\slide_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136904" cy="6102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20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праздник земли\slide_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24936" cy="6318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66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праздник земли\slide_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253536" cy="6190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23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ser\Desktop\праздник земли\slide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325544" cy="6244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35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</TotalTime>
  <Words>14</Words>
  <Application>Microsoft Office PowerPoint</Application>
  <PresentationFormat>Экран (4:3)</PresentationFormat>
  <Paragraphs>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Изучаем мир космоса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Выполни задание «Найди тень»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космоса</dc:title>
  <dc:creator>User</dc:creator>
  <cp:lastModifiedBy>User</cp:lastModifiedBy>
  <cp:revision>3</cp:revision>
  <dcterms:created xsi:type="dcterms:W3CDTF">2021-12-09T10:52:07Z</dcterms:created>
  <dcterms:modified xsi:type="dcterms:W3CDTF">2022-04-12T12:01:55Z</dcterms:modified>
</cp:coreProperties>
</file>