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31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0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165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00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3469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708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90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578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74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73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110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26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467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5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60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3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97718-03F5-472D-9CB4-12545795948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B2AC29E-2B71-4EA2-9FC4-2C0314393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8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2werjuej2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learningapps.org/watch?v=p3e40ky5v2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learningapps.org/watch?v=pnq4bwphj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learningapps.org/watch?v=poy301xac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ormbof6c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7100" y="2434590"/>
            <a:ext cx="9222720" cy="18745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Великая война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Великая победа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46797" y="5761101"/>
            <a:ext cx="3433273" cy="1096899"/>
          </a:xfrm>
        </p:spPr>
        <p:txBody>
          <a:bodyPr/>
          <a:lstStyle/>
          <a:p>
            <a:r>
              <a:rPr lang="ru-RU" dirty="0" smtClean="0"/>
              <a:t>Выполнила : Сафонова София</a:t>
            </a:r>
          </a:p>
          <a:p>
            <a:r>
              <a:rPr lang="ru-RU" dirty="0" smtClean="0"/>
              <a:t> студентка 22 КП группы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7340" y="125730"/>
            <a:ext cx="7669530" cy="92583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ОГАПОУ « Белгородский педагогический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3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24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Начало Великой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hlinkClick r:id="rId2"/>
              </a:rPr>
              <a:t>Текст о начале войны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9672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850" y="643890"/>
            <a:ext cx="4560570" cy="1320800"/>
          </a:xfrm>
        </p:spPr>
        <p:txBody>
          <a:bodyPr/>
          <a:lstStyle/>
          <a:p>
            <a:r>
              <a:rPr lang="ru-RU" dirty="0" smtClean="0"/>
              <a:t>Исторические даты</a:t>
            </a:r>
            <a:endParaRPr lang="ru-RU" dirty="0"/>
          </a:p>
        </p:txBody>
      </p:sp>
      <p:pic>
        <p:nvPicPr>
          <p:cNvPr id="4" name="Объект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445" y="1531620"/>
            <a:ext cx="7676034" cy="4510405"/>
          </a:xfrm>
        </p:spPr>
      </p:pic>
    </p:spTree>
    <p:extLst>
      <p:ext uri="{BB962C8B-B14F-4D97-AF65-F5344CB8AC3E}">
        <p14:creationId xmlns:p14="http://schemas.microsoft.com/office/powerpoint/2010/main" val="114788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Города-герои</a:t>
            </a:r>
            <a:endParaRPr lang="ru-RU" dirty="0"/>
          </a:p>
        </p:txBody>
      </p:sp>
      <p:pic>
        <p:nvPicPr>
          <p:cNvPr id="4" name="Объект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1378228"/>
            <a:ext cx="6218396" cy="4663797"/>
          </a:xfrm>
        </p:spPr>
      </p:pic>
    </p:spTree>
    <p:extLst>
      <p:ext uri="{BB962C8B-B14F-4D97-AF65-F5344CB8AC3E}">
        <p14:creationId xmlns:p14="http://schemas.microsoft.com/office/powerpoint/2010/main" val="20052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Викторина</a:t>
            </a:r>
            <a:endParaRPr lang="ru-RU" dirty="0"/>
          </a:p>
        </p:txBody>
      </p:sp>
      <p:pic>
        <p:nvPicPr>
          <p:cNvPr id="4" name="Объект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280" y="609600"/>
            <a:ext cx="6427509" cy="4814356"/>
          </a:xfrm>
        </p:spPr>
      </p:pic>
    </p:spTree>
    <p:extLst>
      <p:ext uri="{BB962C8B-B14F-4D97-AF65-F5344CB8AC3E}">
        <p14:creationId xmlns:p14="http://schemas.microsoft.com/office/powerpoint/2010/main" val="428953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2610" y="220979"/>
            <a:ext cx="3572490" cy="19396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Памятники Великой Отечественной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https://learningapps.org/watch?v=pormbof6c22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24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35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Великая война Великая победа</vt:lpstr>
      <vt:lpstr>Начало Великой войны</vt:lpstr>
      <vt:lpstr>Исторические даты</vt:lpstr>
      <vt:lpstr>Города-герои</vt:lpstr>
      <vt:lpstr>Викторина</vt:lpstr>
      <vt:lpstr>Памятники Великой Отечественной войны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война.Великая победа</dc:title>
  <dc:creator>info</dc:creator>
  <cp:lastModifiedBy>info</cp:lastModifiedBy>
  <cp:revision>9</cp:revision>
  <dcterms:created xsi:type="dcterms:W3CDTF">2022-04-08T08:49:36Z</dcterms:created>
  <dcterms:modified xsi:type="dcterms:W3CDTF">2022-04-08T10:55:12Z</dcterms:modified>
</cp:coreProperties>
</file>