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4" r:id="rId3"/>
    <p:sldId id="273" r:id="rId4"/>
    <p:sldId id="257" r:id="rId5"/>
    <p:sldId id="266" r:id="rId6"/>
    <p:sldId id="263" r:id="rId7"/>
    <p:sldId id="278" r:id="rId8"/>
    <p:sldId id="283" r:id="rId9"/>
    <p:sldId id="284" r:id="rId10"/>
    <p:sldId id="285" r:id="rId11"/>
    <p:sldId id="287" r:id="rId12"/>
    <p:sldId id="286" r:id="rId13"/>
    <p:sldId id="288" r:id="rId14"/>
    <p:sldId id="289" r:id="rId15"/>
    <p:sldId id="290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7" autoAdjust="0"/>
    <p:restoredTop sz="94680" autoAdjust="0"/>
  </p:normalViewPr>
  <p:slideViewPr>
    <p:cSldViewPr>
      <p:cViewPr>
        <p:scale>
          <a:sx n="100" d="100"/>
          <a:sy n="100" d="100"/>
        </p:scale>
        <p:origin x="-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11E4E6-363D-4E9A-9942-6F32BB4764FC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02558A8-9435-48CB-A865-5C81CAF4C7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08520" y="1340768"/>
            <a:ext cx="91449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Магнитное поле катушки с током. Электромагниты.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565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260648"/>
            <a:ext cx="91449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 Применение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лектромагнитов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08104" y="5877272"/>
            <a:ext cx="3456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Электроизмерительные приборы</a:t>
            </a:r>
            <a:endParaRPr lang="ru-RU" sz="2400" b="1" dirty="0">
              <a:latin typeface="+mj-lt"/>
            </a:endParaRPr>
          </a:p>
        </p:txBody>
      </p:sp>
      <p:pic>
        <p:nvPicPr>
          <p:cNvPr id="7170" name="Picture 2" descr="http://rateli.ru/books/item/f00/s00/z0000008/pic/0002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3648075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86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260648"/>
            <a:ext cx="91449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 Применение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лектромагнитов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08104" y="5877272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Электродвигатель</a:t>
            </a:r>
            <a:endParaRPr lang="ru-RU" sz="2400" b="1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48880"/>
            <a:ext cx="3426296" cy="342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8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260648"/>
            <a:ext cx="91449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 Применение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лектромагнитов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08104" y="5877272"/>
            <a:ext cx="3456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Электромагнитный клапан</a:t>
            </a:r>
            <a:endParaRPr lang="ru-RU" sz="2400" b="1" dirty="0">
              <a:latin typeface="+mj-lt"/>
            </a:endParaRPr>
          </a:p>
        </p:txBody>
      </p:sp>
      <p:sp>
        <p:nvSpPr>
          <p:cNvPr id="4" name="AutoShape 2" descr="https://armastock.ru/uploads/webp/product/300/396/thumbs/70_2W200-1_2020-10-09_17-33-35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armastock.ru/uploads/webp/product/300/396/thumbs/70_2W200-1_2020-10-09_17-33-35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470" y="2373803"/>
            <a:ext cx="31432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58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260648"/>
            <a:ext cx="91449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 Применение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лектромагнитов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08104" y="5877272"/>
            <a:ext cx="3456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Электромагнитный замок</a:t>
            </a:r>
            <a:endParaRPr lang="ru-RU" sz="2400" b="1" dirty="0">
              <a:latin typeface="+mj-lt"/>
            </a:endParaRPr>
          </a:p>
        </p:txBody>
      </p:sp>
      <p:sp>
        <p:nvSpPr>
          <p:cNvPr id="4" name="AutoShape 2" descr="https://armastock.ru/uploads/webp/product/300/396/thumbs/70_2W200-1_2020-10-09_17-33-35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armastock.ru/uploads/webp/product/300/396/thumbs/70_2W200-1_2020-10-09_17-33-35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 descr="https://tdmb.ru/sysfiles/964478de5c3cc23647e0b0b47ab2166c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tdmb.ru/sysfiles/964478de5c3cc23647e0b0b47ab2166c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2276872"/>
            <a:ext cx="6000750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26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40771" y="5445224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Сверхпроводящие магниты БАК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4744"/>
            <a:ext cx="609600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4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40771" y="5445224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Электромагниты в медицине - МРТ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pina-expert.ru/wp-content/uploads/2018/04/mrt-skan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7428122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85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Подведем итоги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132856"/>
            <a:ext cx="8208911" cy="3993307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Магнитное поле существует как внутри катушки с током (соленоида), так и снаружи. </a:t>
            </a:r>
          </a:p>
          <a:p>
            <a:r>
              <a:rPr lang="ru-RU" dirty="0" smtClean="0"/>
              <a:t>Магнитное поле соленоида имеет два полюса: северный и южный;</a:t>
            </a:r>
          </a:p>
          <a:p>
            <a:r>
              <a:rPr lang="ru-RU" dirty="0" smtClean="0"/>
              <a:t>магнитные линии внутри соленоида направлены от южного полюса к северному, а снаружи наоборот – от северного к южному;</a:t>
            </a:r>
          </a:p>
          <a:p>
            <a:r>
              <a:rPr lang="ru-RU" dirty="0" smtClean="0"/>
              <a:t>Определяют направление магнитных линий соленоида по правилу правой руки;</a:t>
            </a:r>
          </a:p>
          <a:p>
            <a:r>
              <a:rPr lang="ru-RU" dirty="0" smtClean="0"/>
              <a:t>Магнитные свойства катушки зависят от:</a:t>
            </a:r>
          </a:p>
          <a:p>
            <a:r>
              <a:rPr lang="ru-RU" dirty="0" smtClean="0"/>
              <a:t>- силы тока</a:t>
            </a:r>
          </a:p>
          <a:p>
            <a:r>
              <a:rPr lang="ru-RU" dirty="0" smtClean="0"/>
              <a:t>- числа витков </a:t>
            </a:r>
          </a:p>
          <a:p>
            <a:r>
              <a:rPr lang="ru-RU" dirty="0" smtClean="0"/>
              <a:t>- наличия железного сердечника</a:t>
            </a:r>
          </a:p>
          <a:p>
            <a:r>
              <a:rPr lang="ru-RU" dirty="0" smtClean="0"/>
              <a:t>Существование постоянных магнитов объясняется наличием в материалах движущихся заряженных частиц.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0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352928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61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1028700"/>
            <a:ext cx="75342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02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08720"/>
            <a:ext cx="6176977" cy="4263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13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8020050" cy="616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061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5" y="80962"/>
            <a:ext cx="8934450" cy="669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51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07404" y="260648"/>
            <a:ext cx="91449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 Применение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лектромагнитов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12160" y="5877272"/>
            <a:ext cx="295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подъемные краны</a:t>
            </a:r>
            <a:endParaRPr lang="ru-RU" sz="2400" b="1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32114"/>
            <a:ext cx="552450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7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260648"/>
            <a:ext cx="91449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 Применение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лектромагнитов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08104" y="5877272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Телеграфный аппарат</a:t>
            </a:r>
            <a:endParaRPr lang="ru-RU" sz="2400" b="1" dirty="0">
              <a:latin typeface="+mj-lt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00647"/>
            <a:ext cx="4695825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107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24544" y="260648"/>
            <a:ext cx="91449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 Применение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лектромагнитов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08104" y="5877272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Телефонный аппарат</a:t>
            </a:r>
            <a:endParaRPr lang="ru-RU" sz="2400" b="1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04" y="2204367"/>
            <a:ext cx="51816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4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765</TotalTime>
  <Words>135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Подведем итоги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Магнитное поле катушки с током. Электромагниты.</dc:title>
  <dc:creator>Евгений Ковалев</dc:creator>
  <cp:lastModifiedBy>vix</cp:lastModifiedBy>
  <cp:revision>61</cp:revision>
  <dcterms:created xsi:type="dcterms:W3CDTF">2020-04-09T09:33:16Z</dcterms:created>
  <dcterms:modified xsi:type="dcterms:W3CDTF">2022-04-12T15:06:54Z</dcterms:modified>
</cp:coreProperties>
</file>