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57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91159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7" y="-9730"/>
            <a:ext cx="9169085" cy="686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1772816"/>
            <a:ext cx="6840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ru-RU" sz="7200" b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Здравствуйте!</a:t>
            </a:r>
            <a:endParaRPr lang="ru-RU" sz="7200" b="1" u="sng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6994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91159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7" y="-9730"/>
            <a:ext cx="9169085" cy="686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12934" y="2967335"/>
            <a:ext cx="63181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свидания!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3676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91159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7" y="-9730"/>
            <a:ext cx="9169085" cy="686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268760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Что есть больше всего на свете? – Пространство.</a:t>
            </a:r>
          </a:p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Что быстрее всего? – Ум.</a:t>
            </a:r>
          </a:p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 Что мудрее всего? – Время.</a:t>
            </a:r>
          </a:p>
          <a:p>
            <a:pPr marL="457200" indent="-457200">
              <a:buFontTx/>
              <a:buChar char="-"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приятнее всего? – Достичь желаемого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  <a:p>
            <a:pPr lvl="8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</a:t>
            </a:r>
          </a:p>
          <a:p>
            <a:pPr lvl="8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Фалес.         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15605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91159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7" y="-9730"/>
            <a:ext cx="9169085" cy="686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1977585"/>
            <a:ext cx="412324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latin typeface="Garamond" pitchFamily="18" charset="0"/>
              </a:rPr>
              <a:t>7 октября.</a:t>
            </a:r>
          </a:p>
          <a:p>
            <a:pPr algn="ctr"/>
            <a:r>
              <a:rPr lang="ru-RU" sz="4400" dirty="0" smtClean="0">
                <a:latin typeface="Garamond" pitchFamily="18" charset="0"/>
              </a:rPr>
              <a:t>Классная работа.</a:t>
            </a:r>
            <a:endParaRPr lang="ru-RU" sz="44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611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91159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7" y="-9730"/>
            <a:ext cx="9169085" cy="686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2564904"/>
            <a:ext cx="45448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KaiTi" pitchFamily="49" charset="-122"/>
                <a:ea typeface="KaiTi" pitchFamily="49" charset="-122"/>
              </a:rPr>
              <a:t>9,98,... ,9876543</a:t>
            </a:r>
            <a:endParaRPr lang="ru-RU" sz="4000" dirty="0">
              <a:latin typeface="KaiTi" pitchFamily="49" charset="-122"/>
              <a:ea typeface="KaiTi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3023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91159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7" y="-9730"/>
            <a:ext cx="9169085" cy="686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1844824"/>
            <a:ext cx="90364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98, 4 295, 3 </a:t>
            </a:r>
            <a:r>
              <a:rPr lang="ru-RU" sz="54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846, </a:t>
            </a:r>
            <a:r>
              <a:rPr lang="ru-RU" sz="5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20 </a:t>
            </a:r>
            <a:r>
              <a:rPr lang="ru-RU" sz="54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000</a:t>
            </a:r>
            <a:r>
              <a:rPr lang="ru-RU" sz="5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        34 </a:t>
            </a:r>
            <a:r>
              <a:rPr lang="ru-RU" sz="54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295</a:t>
            </a:r>
            <a:r>
              <a:rPr lang="ru-RU" sz="5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45 348, 1 </a:t>
            </a:r>
            <a:r>
              <a:rPr lang="ru-RU" sz="54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309 400</a:t>
            </a:r>
            <a:r>
              <a:rPr lang="ru-RU" sz="5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   923 </a:t>
            </a:r>
            <a:r>
              <a:rPr lang="ru-RU" sz="54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527, </a:t>
            </a:r>
            <a:r>
              <a:rPr lang="ru-RU" sz="5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500 </a:t>
            </a:r>
            <a:r>
              <a:rPr lang="ru-RU" sz="5400" b="1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004</a:t>
            </a:r>
          </a:p>
        </p:txBody>
      </p:sp>
    </p:spTree>
    <p:extLst>
      <p:ext uri="{BB962C8B-B14F-4D97-AF65-F5344CB8AC3E}">
        <p14:creationId xmlns:p14="http://schemas.microsoft.com/office/powerpoint/2010/main" val="2911366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91159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7" y="-9730"/>
            <a:ext cx="9169085" cy="686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s://ds05.infourok.ru/uploads/ex/0d6d/00026ae4-065fe2fc/img2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67" t="18667" b="50666"/>
          <a:stretch/>
        </p:blipFill>
        <p:spPr bwMode="auto">
          <a:xfrm>
            <a:off x="899592" y="1124744"/>
            <a:ext cx="7344816" cy="36724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7082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91159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7" y="18614"/>
            <a:ext cx="9169085" cy="686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ds05.infourok.ru/uploads/ex/0d6d/00026ae4-065fe2fc/img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08" y="1"/>
            <a:ext cx="8136904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779912" y="3140968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39752" y="3841695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131840" y="3836239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52292" y="3792559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400035" y="3784829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400035" y="3140967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004048" y="3784828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008728" y="3139514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8728" y="2470585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02549" y="2470584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300192" y="2492426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300192" y="3174539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666286" y="3140968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702549" y="3841694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948264" y="2470585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331843" y="3784827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956773" y="3095663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938972" y="3784829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596336" y="2462429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538877" y="3139513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532778" y="3784826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8163108" y="3748577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172400" y="3140968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8172400" y="2506830"/>
            <a:ext cx="360040" cy="4991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208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91159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7" y="-9730"/>
            <a:ext cx="9169085" cy="686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>
            <a:spLocks noChangeArrowheads="1"/>
          </p:cNvSpPr>
          <p:nvPr/>
        </p:nvSpPr>
        <p:spPr bwMode="auto">
          <a:xfrm>
            <a:off x="395536" y="2132856"/>
            <a:ext cx="2880320" cy="2179962"/>
          </a:xfrm>
          <a:prstGeom prst="ellipse">
            <a:avLst/>
          </a:prstGeom>
          <a:solidFill>
            <a:srgbClr val="00B0F0"/>
          </a:solidFill>
          <a:ln w="76200">
            <a:solidFill>
              <a:srgbClr val="FFFF00"/>
            </a:solidFill>
            <a:prstDash val="sysDot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Класс миллионов и миллиардов</a:t>
            </a:r>
            <a:endParaRPr lang="ru-RU" sz="3200" b="1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4" name="Овал 3"/>
          <p:cNvSpPr>
            <a:spLocks noChangeArrowheads="1"/>
          </p:cNvSpPr>
          <p:nvPr/>
        </p:nvSpPr>
        <p:spPr bwMode="auto">
          <a:xfrm>
            <a:off x="4420938" y="404664"/>
            <a:ext cx="3607445" cy="1512168"/>
          </a:xfrm>
          <a:prstGeom prst="ellipse">
            <a:avLst/>
          </a:prstGeom>
          <a:solidFill>
            <a:srgbClr val="FFFF00"/>
          </a:solidFill>
          <a:ln w="285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Узнать класс миллионов и класс миллиардов</a:t>
            </a:r>
            <a:endParaRPr lang="ru-RU" sz="28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4449662" y="2348880"/>
            <a:ext cx="4298802" cy="2376264"/>
          </a:xfrm>
          <a:prstGeom prst="ellipse">
            <a:avLst/>
          </a:prstGeom>
          <a:solidFill>
            <a:srgbClr val="FFFF00"/>
          </a:solidFill>
          <a:ln w="285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Как образуются числа, содержащие единицы этих классов, научиться правильно их читать и записывать</a:t>
            </a:r>
            <a:endParaRPr lang="ru-RU" sz="28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6" name="Овал 5"/>
          <p:cNvSpPr>
            <a:spLocks noChangeArrowheads="1"/>
          </p:cNvSpPr>
          <p:nvPr/>
        </p:nvSpPr>
        <p:spPr bwMode="auto">
          <a:xfrm>
            <a:off x="3457997" y="4776140"/>
            <a:ext cx="2446015" cy="936104"/>
          </a:xfrm>
          <a:prstGeom prst="ellipse">
            <a:avLst/>
          </a:prstGeom>
          <a:solidFill>
            <a:srgbClr val="FFFF00"/>
          </a:solidFill>
          <a:ln w="28575">
            <a:solidFill>
              <a:srgbClr val="00B0F0"/>
            </a:solidFill>
            <a:prstDash val="sysDash"/>
            <a:round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Применение в жизни</a:t>
            </a:r>
            <a:endParaRPr lang="ru-RU" sz="28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19666120">
            <a:off x="3232767" y="1808820"/>
            <a:ext cx="1080120" cy="648072"/>
          </a:xfrm>
          <a:prstGeom prst="rightArrow">
            <a:avLst/>
          </a:prstGeom>
          <a:solidFill>
            <a:srgbClr val="FF00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457997" y="2939735"/>
            <a:ext cx="825971" cy="566203"/>
          </a:xfrm>
          <a:prstGeom prst="rightArrow">
            <a:avLst/>
          </a:prstGeom>
          <a:solidFill>
            <a:srgbClr val="FF00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554500">
            <a:off x="3457997" y="3933056"/>
            <a:ext cx="825971" cy="576064"/>
          </a:xfrm>
          <a:prstGeom prst="rightArrow">
            <a:avLst/>
          </a:prstGeom>
          <a:solidFill>
            <a:srgbClr val="FF00FF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120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91159/0001-00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7" y="-9730"/>
            <a:ext cx="9169085" cy="686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1556792"/>
            <a:ext cx="38779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60.499.949.</a:t>
            </a: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5.400.950.000.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939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112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2020-10-06T14:05:47Z</dcterms:created>
  <dcterms:modified xsi:type="dcterms:W3CDTF">2020-10-06T15:40:29Z</dcterms:modified>
</cp:coreProperties>
</file>