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268760"/>
            <a:ext cx="6172200" cy="1894362"/>
          </a:xfrm>
        </p:spPr>
        <p:txBody>
          <a:bodyPr/>
          <a:lstStyle/>
          <a:p>
            <a:r>
              <a:rPr lang="ru-RU" dirty="0" smtClean="0"/>
              <a:t>Местоимения</a:t>
            </a:r>
            <a:br>
              <a:rPr lang="ru-RU" dirty="0" smtClean="0"/>
            </a:br>
            <a:r>
              <a:rPr lang="en-US" dirty="0" smtClean="0"/>
              <a:t>Pronouns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212976"/>
            <a:ext cx="6172200" cy="3096344"/>
          </a:xfrm>
        </p:spPr>
        <p:txBody>
          <a:bodyPr/>
          <a:lstStyle/>
          <a:p>
            <a:pPr algn="r"/>
            <a:r>
              <a:rPr lang="ru-RU" sz="1200" dirty="0" smtClean="0"/>
              <a:t>Разработала</a:t>
            </a:r>
            <a:r>
              <a:rPr lang="ru-RU" sz="1200" dirty="0"/>
              <a:t>:</a:t>
            </a:r>
          </a:p>
          <a:p>
            <a:pPr algn="r"/>
            <a:r>
              <a:rPr lang="ru-RU" sz="1200" dirty="0"/>
              <a:t>преподаватель английского языка</a:t>
            </a:r>
          </a:p>
          <a:p>
            <a:pPr algn="r"/>
            <a:r>
              <a:rPr lang="ru-RU" sz="1200" dirty="0"/>
              <a:t>Бондарева И.В.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pPr algn="ctr"/>
            <a:r>
              <a:rPr lang="ru-RU" sz="1200" dirty="0"/>
              <a:t>Белгород 2022г.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195736" y="188640"/>
            <a:ext cx="6172200" cy="1371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Областное государственное автономное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образовательное учреждение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«Белгородский строительный колледж»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467600" cy="652934"/>
          </a:xfrm>
        </p:spPr>
        <p:txBody>
          <a:bodyPr/>
          <a:lstStyle/>
          <a:p>
            <a:r>
              <a:rPr lang="ru-RU" dirty="0" smtClean="0"/>
              <a:t>Личные местоимения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3539629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files.liveworksheets.com/def_files/2020/3/18/3181627005519/3181627005519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836712"/>
            <a:ext cx="4824536" cy="4847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местоимения в объектном падеже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340768"/>
            <a:ext cx="3600400" cy="478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ttps://fs.znanio.ru/d5af0e/74/4c/40a48cffca83a2be0655d3ed34ca6112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556792"/>
            <a:ext cx="5256584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 smtClean="0"/>
              <a:t>Притяжательные местоимения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0555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cloud.prezentacii.org/18/09/66105/images/screen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610798"/>
            <a:ext cx="5208580" cy="3906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706090"/>
          </a:xfrm>
        </p:spPr>
        <p:txBody>
          <a:bodyPr/>
          <a:lstStyle/>
          <a:p>
            <a:r>
              <a:rPr lang="ru-RU" dirty="0" smtClean="0"/>
              <a:t>Возвратные местоимения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310259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https://fs3.ppt4web.ru/images/135901/203268/640/img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358770"/>
            <a:ext cx="5256584" cy="40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6635080" cy="768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3816424" cy="571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s://ds05.infourok.ru/uploads/ex/10c2/0011eb11-c83a35bf/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692696"/>
            <a:ext cx="4552287" cy="5112568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16632"/>
            <a:ext cx="6491064" cy="56207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Указательные  местоимения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3460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Неопределенные местоимения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583397" cy="55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57060"/>
            <a:ext cx="4427984" cy="5884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437112"/>
            <a:ext cx="6347048" cy="20368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3794" name="AutoShape 2" descr="https://s0.slide-share.ru/s_slide/66f43361e7bcc1288532e2036ed1921f/590dde4b-32c0-4a9d-97c0-e2d29014fb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https://s0.slide-share.ru/s_slide/66f43361e7bcc1288532e2036ed1921f/590dde4b-32c0-4a9d-97c0-e2d29014fb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https://s0.slide-share.ru/s_slide/66f43361e7bcc1288532e2036ed1921f/590dde4b-32c0-4a9d-97c0-e2d29014fb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0" name="AutoShape 8" descr="https://s0.slide-share.ru/s_slide/66f43361e7bcc1288532e2036ed1921f/590dde4b-32c0-4a9d-97c0-e2d29014fb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2" name="AutoShape 10" descr="https://s0.slide-share.ru/s_slide/66f43361e7bcc1288532e2036ed1921f/590dde4b-32c0-4a9d-97c0-e2d29014fb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4" name="AutoShape 12" descr="https://s0.slide-share.ru/s_slide/66f43361e7bcc1288532e2036ed1921f/590dde4b-32c0-4a9d-97c0-e2d29014fb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6" name="Picture 14" descr="https://cloud.prezentacii.org/18/10/81078/images/screen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7920880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</TotalTime>
  <Words>38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Местоимения Pronouns </vt:lpstr>
      <vt:lpstr>Личные местоимения</vt:lpstr>
      <vt:lpstr>Личные местоимения в объектном падеже</vt:lpstr>
      <vt:lpstr>Притяжательные местоимения</vt:lpstr>
      <vt:lpstr>Возвратные местоимения</vt:lpstr>
      <vt:lpstr>Презентация PowerPoint</vt:lpstr>
      <vt:lpstr>Неопределенные местоимения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1</cp:lastModifiedBy>
  <cp:revision>10</cp:revision>
  <dcterms:created xsi:type="dcterms:W3CDTF">2022-04-09T16:32:42Z</dcterms:created>
  <dcterms:modified xsi:type="dcterms:W3CDTF">2022-04-12T08:48:46Z</dcterms:modified>
</cp:coreProperties>
</file>