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6FC8D-0E94-498E-B35A-27007B401198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580F6-9090-441B-85B2-BC57373F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841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580F6-9090-441B-85B2-BC57373FEF4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187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91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524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633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57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3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181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582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87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319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578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2F1EB-45F8-4844-A20A-94599DA80183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4D977-F87C-469B-BE42-542DAEE073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408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Методика работы над проектом состоит из восьми этапов: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1. Выбор проблемы, темы проекта</a:t>
            </a:r>
          </a:p>
          <a:p>
            <a:r>
              <a:rPr lang="ru-RU" dirty="0" smtClean="0"/>
              <a:t>2. Постановка целей.</a:t>
            </a:r>
          </a:p>
          <a:p>
            <a:r>
              <a:rPr lang="ru-RU" dirty="0" smtClean="0"/>
              <a:t> 3. Информационная подготовка. Сбор информации.</a:t>
            </a:r>
          </a:p>
          <a:p>
            <a:r>
              <a:rPr lang="ru-RU" dirty="0" smtClean="0"/>
              <a:t> 4.Разработка собственного варианта решения проблемы.</a:t>
            </a:r>
          </a:p>
          <a:p>
            <a:r>
              <a:rPr lang="ru-RU" dirty="0" smtClean="0"/>
              <a:t> 5.Реализация плана действий для выполнения  проекта</a:t>
            </a:r>
          </a:p>
          <a:p>
            <a:r>
              <a:rPr lang="ru-RU" dirty="0" smtClean="0"/>
              <a:t> 6. Подготовка к защите проекта.</a:t>
            </a:r>
          </a:p>
          <a:p>
            <a:r>
              <a:rPr lang="ru-RU" dirty="0" smtClean="0"/>
              <a:t> 7.Презентация проекта.</a:t>
            </a:r>
          </a:p>
          <a:p>
            <a:r>
              <a:rPr lang="ru-RU" dirty="0" smtClean="0"/>
              <a:t>  8. Рефлексия.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68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качестве темы проекта  педагог предлагает школьникам проектные проблемы из наиболее знакомых им областей - дом, школа, досуг. При выборе проблемы можно использовать следующие методы: провести социологический опрос, блиц-опрос, анкетирование, тестирование, интервью.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090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Постановка целей 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Учащийся детально анализирует широкий спектр вопросов, которые социально значимы для реализации проекта и требуют своего решения. Важно, чтобы эти цели были достижимы.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154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Сбор информации.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Учащийся собирает, анализирует  информацию по заинтересовавшей их проблеме. Итогом работы должна стать составление исторической и технической справки.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057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Разработка собственного варианта решения проблемы 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Результатом является обработка и систематизация полученного материала и распределение его по соответствующим этапам проекта.  Итогом выполнения данного этапа проекта может быть  "План реализации проекта".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6798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Реализация плана действий для выполнения проекта.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 на данном этапе по реализации проекта позволяет объединять на конкретном деле учащихся, педагога, родителей.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328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защите проекта.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Весь  материал группируется в два блока:</a:t>
            </a:r>
          </a:p>
          <a:p>
            <a:r>
              <a:rPr lang="ru-RU" dirty="0" smtClean="0"/>
              <a:t>- демонстрационный (собственно готовое изделие, продукт)</a:t>
            </a:r>
          </a:p>
          <a:p>
            <a:r>
              <a:rPr lang="ru-RU" dirty="0" smtClean="0"/>
              <a:t> -документальный ( папка документов, пояснительная записка)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7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Презентация ( защита) проекта.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Презентация ( защита) проекта. Проходит устная защита проекта, учащиеся представляют и обосновывают логику и эффективность своего проекта.  Данная часть работы  может организовываться в режиме конкурса проектных команд и оценивается учителем или конкурсной комиссией.</a:t>
            </a:r>
          </a:p>
          <a:p>
            <a:r>
              <a:rPr lang="ru-RU" dirty="0" smtClean="0"/>
              <a:t>Критерии оценки результата работы над проектом: убедительность, практичность, координация.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696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Рефлексия – анализ самими учащимися  при поддержке учителя проделанной работы, встретившихся трудностей. Оценивание вклада каждого члена  группы и отдельных участников. Выявление сильных и слабых сторон проекта. Подведение итогов проекта.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37412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338</Words>
  <Application>Microsoft Office PowerPoint</Application>
  <PresentationFormat>Экран (4:3)</PresentationFormat>
  <Paragraphs>28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Методика работы над проектом состоит из восьми этапов:</vt:lpstr>
      <vt:lpstr>Презентация PowerPoint</vt:lpstr>
      <vt:lpstr>Постановка целей .</vt:lpstr>
      <vt:lpstr>Сбор информации. </vt:lpstr>
      <vt:lpstr>Разработка собственного варианта решения проблемы . </vt:lpstr>
      <vt:lpstr>Реализация плана действий для выполнения проекта. </vt:lpstr>
      <vt:lpstr>Подготовка к защите проекта. </vt:lpstr>
      <vt:lpstr>Презентация ( защита) проекта. </vt:lpstr>
      <vt:lpstr>Рефлексия.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работы над проектом состоит из восьми этапов:</dc:title>
  <dc:creator>teacher</dc:creator>
  <cp:lastModifiedBy>teacher</cp:lastModifiedBy>
  <cp:revision>2</cp:revision>
  <dcterms:created xsi:type="dcterms:W3CDTF">2019-09-04T07:08:59Z</dcterms:created>
  <dcterms:modified xsi:type="dcterms:W3CDTF">2019-09-04T07:35:12Z</dcterms:modified>
</cp:coreProperties>
</file>