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4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20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035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75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01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8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1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02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46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9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3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167F8-D95B-42B4-AADD-1A30D7BA4B47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924BC-E454-4732-B51B-12BF8F083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761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Молочный цех.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Мой дедушка.</a:t>
            </a:r>
          </a:p>
        </p:txBody>
      </p:sp>
    </p:spTree>
    <p:extLst>
      <p:ext uri="{BB962C8B-B14F-4D97-AF65-F5344CB8AC3E}">
        <p14:creationId xmlns:p14="http://schemas.microsoft.com/office/powerpoint/2010/main" val="14996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Ферма.</a:t>
            </a:r>
          </a:p>
        </p:txBody>
      </p:sp>
      <p:pic>
        <p:nvPicPr>
          <p:cNvPr id="2050" name="Picture 2" descr="C:\Users\teacher\Desktop\ферма\IMG_16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57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фермы.</a:t>
            </a:r>
          </a:p>
        </p:txBody>
      </p:sp>
      <p:pic>
        <p:nvPicPr>
          <p:cNvPr id="3074" name="Picture 2" descr="C:\Users\teacher\Desktop\ферма\IMG_161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662906"/>
            <a:ext cx="5715000" cy="440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58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Коровник.</a:t>
            </a:r>
          </a:p>
        </p:txBody>
      </p:sp>
      <p:pic>
        <p:nvPicPr>
          <p:cNvPr id="4098" name="Picture 2" descr="C:\Users\teacher\Desktop\ферма\IMG_162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210" y="1600200"/>
            <a:ext cx="679558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813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Дойка коров.</a:t>
            </a:r>
          </a:p>
        </p:txBody>
      </p:sp>
      <p:pic>
        <p:nvPicPr>
          <p:cNvPr id="5122" name="Picture 2" descr="C:\Users\teacher\Desktop\ферма\IMG_16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11" y="1600200"/>
            <a:ext cx="643937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57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0A5AB-25E2-4048-8308-A93F914003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AAFD0C-E840-425C-903B-61600E3A6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D1237B-14AB-41BE-A526-EBFB4D824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"/>
            <a:ext cx="8229600" cy="662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6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Фасовка молока.</a:t>
            </a:r>
          </a:p>
        </p:txBody>
      </p:sp>
      <p:pic>
        <p:nvPicPr>
          <p:cNvPr id="7170" name="Picture 2" descr="C:\Users\teacher\Desktop\ферма\IMG_16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201" y="1600200"/>
            <a:ext cx="679159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548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Фасовка.</a:t>
            </a:r>
          </a:p>
        </p:txBody>
      </p:sp>
      <p:pic>
        <p:nvPicPr>
          <p:cNvPr id="8194" name="Picture 2" descr="C:\Users\teacher\Desktop\ферма\IMG_16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346" y="1600200"/>
            <a:ext cx="30173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141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Доставка.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C:\Users\teacher\Desktop\ферма\IMG_1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15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Молочный цех.</vt:lpstr>
      <vt:lpstr>Ферма.</vt:lpstr>
      <vt:lpstr>Схема фермы.</vt:lpstr>
      <vt:lpstr>Коровник.</vt:lpstr>
      <vt:lpstr>Дойка коров.</vt:lpstr>
      <vt:lpstr>Презентация PowerPoint</vt:lpstr>
      <vt:lpstr>Фасовка молока.</vt:lpstr>
      <vt:lpstr>Фасовка.</vt:lpstr>
      <vt:lpstr>Доставка.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Молочный цех.</dc:title>
  <dc:creator>teacher</dc:creator>
  <cp:lastModifiedBy>111</cp:lastModifiedBy>
  <cp:revision>2</cp:revision>
  <dcterms:created xsi:type="dcterms:W3CDTF">2020-03-13T05:15:08Z</dcterms:created>
  <dcterms:modified xsi:type="dcterms:W3CDTF">2022-03-30T13:37:31Z</dcterms:modified>
</cp:coreProperties>
</file>