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3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106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М\Documents\РАБОЧИЙ СТОЛ\83 детский сад\педагог года\фото\презентация\129935124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64" y="6788"/>
            <a:ext cx="9228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41945" y="260648"/>
            <a:ext cx="26869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Проект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8516" y="1204163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способностей детей старшего дошкольного возраста по средствам создания мультфильмов.</a:t>
            </a:r>
          </a:p>
        </p:txBody>
      </p:sp>
      <p:pic>
        <p:nvPicPr>
          <p:cNvPr id="1027" name="Picture 3" descr="C:\Users\КМ\Documents\РАБОЧИЙ СТОЛ\83 детский сад\педагог года\фото для мультика\Безымянный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65" y="2924944"/>
            <a:ext cx="683671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1853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М\Documents\РАБОЧИЙ СТОЛ\83 детский сад\педагог года\фото\презентация\129935124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197171"/>
            <a:ext cx="6516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rgbClr val="7030A0"/>
                </a:solidFill>
                <a:cs typeface="JasmineUPC" panose="02020603050405020304" pitchFamily="18" charset="-34"/>
              </a:rPr>
              <a:t>«</a:t>
            </a:r>
            <a:r>
              <a:rPr lang="ru-RU" b="1" i="1" dirty="0" smtClean="0">
                <a:solidFill>
                  <a:srgbClr val="7030A0"/>
                </a:solidFill>
              </a:rPr>
              <a:t>Дети </a:t>
            </a:r>
            <a:r>
              <a:rPr lang="ru-RU" b="1" i="1" dirty="0">
                <a:solidFill>
                  <a:srgbClr val="7030A0"/>
                </a:solidFill>
              </a:rPr>
              <a:t>должны жить в мире красоты,</a:t>
            </a:r>
            <a:endParaRPr lang="ru-RU" dirty="0">
              <a:solidFill>
                <a:srgbClr val="7030A0"/>
              </a:solidFill>
            </a:endParaRPr>
          </a:p>
          <a:p>
            <a:pPr algn="r"/>
            <a:r>
              <a:rPr lang="ru-RU" b="1" i="1" dirty="0">
                <a:solidFill>
                  <a:srgbClr val="7030A0"/>
                </a:solidFill>
              </a:rPr>
              <a:t>игры, сказки, музыки, рисунка,</a:t>
            </a:r>
            <a:endParaRPr lang="ru-RU" dirty="0">
              <a:solidFill>
                <a:srgbClr val="7030A0"/>
              </a:solidFill>
            </a:endParaRPr>
          </a:p>
          <a:p>
            <a:pPr algn="r"/>
            <a:r>
              <a:rPr lang="ru-RU" b="1" i="1" dirty="0">
                <a:solidFill>
                  <a:srgbClr val="7030A0"/>
                </a:solidFill>
              </a:rPr>
              <a:t>фантазии, творчества</a:t>
            </a:r>
            <a:r>
              <a:rPr lang="ru-RU" b="1" i="1" dirty="0" smtClean="0">
                <a:solidFill>
                  <a:srgbClr val="7030A0"/>
                </a:solidFill>
              </a:rPr>
              <a:t>».</a:t>
            </a:r>
            <a:endParaRPr lang="ru-RU" dirty="0">
              <a:solidFill>
                <a:srgbClr val="7030A0"/>
              </a:solidFill>
              <a:cs typeface="JasmineUPC" panose="02020603050405020304" pitchFamily="18" charset="-34"/>
            </a:endParaRPr>
          </a:p>
          <a:p>
            <a:pPr algn="r"/>
            <a:r>
              <a:rPr lang="ru-RU" dirty="0">
                <a:solidFill>
                  <a:srgbClr val="7030A0"/>
                </a:solidFill>
                <a:cs typeface="JasmineUPC" panose="02020603050405020304" pitchFamily="18" charset="-34"/>
              </a:rPr>
              <a:t>В. А. Сухомлинский</a:t>
            </a:r>
          </a:p>
        </p:txBody>
      </p:sp>
      <p:pic>
        <p:nvPicPr>
          <p:cNvPr id="2050" name="Picture 2" descr="C:\Users\КМ\Documents\РАБОЧИЙ СТОЛ\83 детский сад\педагог года\фото для мультика\Безымянный 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5810803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КМ\Documents\РАБОЧИЙ СТОЛ\83 детский сад\педагог года\фото для мультика\Безымянный 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16" y="3212976"/>
            <a:ext cx="4178560" cy="3428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0577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М\Documents\РАБОЧИЙ СТОЛ\83 детский сад\педагог года\фото\презентация\129935124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1663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                                      «Детский сад № 83 «Вишенка» города Вологды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348880"/>
            <a:ext cx="3722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№7 </a:t>
            </a:r>
          </a:p>
        </p:txBody>
      </p:sp>
      <p:pic>
        <p:nvPicPr>
          <p:cNvPr id="6146" name="Picture 2" descr="C:\Users\КМ\Documents\РАБОЧИЙ СТОЛ\83 детский сад\педагог года\фото для мультика\RuwYPsV3UIo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916525" cy="3268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C:\Users\КМ\Documents\РАБОЧИЙ СТОЛ\83 детский сад\педагог года\фото для мультика\nP5d0W2pP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039962"/>
            <a:ext cx="4746148" cy="35596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8592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М\Documents\РАБОЧИЙ СТОЛ\83 детский сад\педагог года\фото\презентация\129935124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87849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 проекта 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творческих способностей детей старшего дошкольного возраста по средствам создания мультфильмов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элементарные представления о тайнах мультипликации. Познакомить с историей возникновения и развития мультипликации. Познакомить детей с технологией создания мультипликационных фильмов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988840"/>
            <a:ext cx="55446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познавательную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расширение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кругозора,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художественно-творческие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и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образно-художественное восприятие.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связной речи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интерес, внимание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создания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воспитание общей культуры,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договариваться, распределяя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игре.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КМ\Documents\РАБОЧИЙ СТОЛ\83 детский сад\педагог года\фото для мультика\0uO8BOy5zi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186434"/>
            <a:ext cx="2505835" cy="4461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7444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М\Documents\РАБОЧИЙ СТОЛ\83 детский сад\педагог года\фото\презентация\129935124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69"/>
            <a:ext cx="9228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306871"/>
              </p:ext>
            </p:extLst>
          </p:nvPr>
        </p:nvGraphicFramePr>
        <p:xfrm>
          <a:off x="395536" y="1376039"/>
          <a:ext cx="4656851" cy="4140459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4656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80153"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solidFill>
                            <a:schemeClr val="tx1"/>
                          </a:solidFill>
                          <a:effectLst/>
                        </a:rPr>
                        <a:t>1 этап</a:t>
                      </a:r>
                      <a:r>
                        <a:rPr lang="ru-RU" sz="240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-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Подготовительный </a:t>
                      </a:r>
                    </a:p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Октябрь – Ноябрь 2017г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80153"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</a:rPr>
                        <a:t>2 </a:t>
                      </a:r>
                      <a:r>
                        <a:rPr lang="ru-RU" sz="2400" i="1" dirty="0" smtClean="0">
                          <a:effectLst/>
                        </a:rPr>
                        <a:t>этап - </a:t>
                      </a:r>
                      <a:r>
                        <a:rPr lang="ru-RU" sz="2400" dirty="0" smtClean="0">
                          <a:effectLst/>
                        </a:rPr>
                        <a:t>Основной </a:t>
                      </a:r>
                      <a:endParaRPr lang="ru-RU" sz="2400" dirty="0">
                        <a:effectLst/>
                      </a:endParaRPr>
                    </a:p>
                    <a:p>
                      <a:pPr lv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Декабрь  2017г – Апрель 2018г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0153">
                <a:tc>
                  <a:txBody>
                    <a:bodyPr/>
                    <a:lstStyle/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</a:rPr>
                        <a:t>3 </a:t>
                      </a:r>
                      <a:r>
                        <a:rPr lang="ru-RU" sz="2400" i="1" dirty="0" smtClean="0">
                          <a:effectLst/>
                        </a:rPr>
                        <a:t>этап - </a:t>
                      </a:r>
                      <a:r>
                        <a:rPr lang="ru-RU" sz="2400" dirty="0" smtClean="0">
                          <a:effectLst/>
                        </a:rPr>
                        <a:t>Итоговый</a:t>
                      </a:r>
                      <a:endParaRPr lang="ru-RU" sz="2400" dirty="0">
                        <a:effectLst/>
                      </a:endParaRPr>
                    </a:p>
                    <a:p>
                      <a:pPr lvl="1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3 </a:t>
                      </a:r>
                      <a:r>
                        <a:rPr lang="ru-RU" sz="2000" b="0" dirty="0">
                          <a:effectLst/>
                        </a:rPr>
                        <a:t>квартал </a:t>
                      </a:r>
                      <a:r>
                        <a:rPr lang="ru-RU" sz="2000" b="0" dirty="0" smtClean="0">
                          <a:effectLst/>
                        </a:rPr>
                        <a:t>2018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28318" y="332656"/>
            <a:ext cx="69601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План реализации проекта</a:t>
            </a:r>
          </a:p>
        </p:txBody>
      </p:sp>
      <p:pic>
        <p:nvPicPr>
          <p:cNvPr id="3074" name="Picture 2" descr="C:\Users\КМ\Documents\РАБОЧИЙ СТОЛ\83 детский сад\педагог года\фото для мультика\Безымянный 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482226" cy="1794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КМ\Documents\РАБОЧИЙ СТОЛ\83 детский сад\педагог года\фото для мультика\Безымянный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990" y="3861048"/>
            <a:ext cx="3533263" cy="1854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3956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М\Documents\РАБОЧИЙ СТОЛ\83 детский сад\педагог года\фото\презентация\129935124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105" y="-28500"/>
            <a:ext cx="9228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Этапы создания </a:t>
            </a:r>
            <a:r>
              <a:rPr lang="ru-RU" sz="2800" b="1" dirty="0" smtClean="0">
                <a:solidFill>
                  <a:srgbClr val="7030A0"/>
                </a:solidFill>
              </a:rPr>
              <a:t>мультфильма</a:t>
            </a:r>
            <a:endParaRPr lang="ru-RU" sz="2800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408131"/>
              </p:ext>
            </p:extLst>
          </p:nvPr>
        </p:nvGraphicFramePr>
        <p:xfrm>
          <a:off x="251520" y="1052736"/>
          <a:ext cx="2520280" cy="460851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6638">
                <a:tc>
                  <a:txBody>
                    <a:bodyPr/>
                    <a:lstStyle/>
                    <a:p>
                      <a:r>
                        <a:rPr lang="ru-RU" sz="1800" b="1" u="none" kern="1200" dirty="0" smtClean="0">
                          <a:effectLst/>
                        </a:rPr>
                        <a:t>Выбор темы</a:t>
                      </a:r>
                      <a:endParaRPr lang="ru-RU" b="1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646">
                <a:tc>
                  <a:txBody>
                    <a:bodyPr/>
                    <a:lstStyle/>
                    <a:p>
                      <a:r>
                        <a:rPr lang="ru-RU" sz="2000" b="1" u="none" kern="1200" dirty="0" smtClean="0">
                          <a:effectLst/>
                        </a:rPr>
                        <a:t>Сценарий.</a:t>
                      </a:r>
                      <a:endParaRPr lang="ru-RU" sz="2000" b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8646">
                <a:tc>
                  <a:txBody>
                    <a:bodyPr/>
                    <a:lstStyle/>
                    <a:p>
                      <a:r>
                        <a:rPr lang="ru-RU" sz="2000" b="1" u="none" kern="1200" dirty="0" err="1" smtClean="0">
                          <a:effectLst/>
                        </a:rPr>
                        <a:t>Раскадровка</a:t>
                      </a:r>
                      <a:r>
                        <a:rPr lang="ru-RU" sz="2000" b="1" u="none" kern="1200" dirty="0" smtClean="0">
                          <a:effectLst/>
                        </a:rPr>
                        <a:t>.</a:t>
                      </a:r>
                      <a:endParaRPr lang="ru-RU" sz="2000" b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646">
                <a:tc>
                  <a:txBody>
                    <a:bodyPr/>
                    <a:lstStyle/>
                    <a:p>
                      <a:r>
                        <a:rPr lang="ru-RU" sz="2000" b="1" u="none" kern="1200" dirty="0" smtClean="0">
                          <a:effectLst/>
                        </a:rPr>
                        <a:t>Изготовление.</a:t>
                      </a:r>
                      <a:endParaRPr lang="ru-RU" sz="2000" b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8646">
                <a:tc>
                  <a:txBody>
                    <a:bodyPr/>
                    <a:lstStyle/>
                    <a:p>
                      <a:r>
                        <a:rPr lang="ru-RU" sz="2000" b="1" u="none" kern="1200" dirty="0" smtClean="0">
                          <a:effectLst/>
                        </a:rPr>
                        <a:t>Семка мультфильма</a:t>
                      </a:r>
                      <a:endParaRPr lang="ru-RU" sz="2000" b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8646">
                <a:tc>
                  <a:txBody>
                    <a:bodyPr/>
                    <a:lstStyle/>
                    <a:p>
                      <a:r>
                        <a:rPr lang="ru-RU" sz="2000" b="1" u="none" kern="1200" dirty="0" smtClean="0">
                          <a:effectLst/>
                        </a:rPr>
                        <a:t>Монтаж.</a:t>
                      </a:r>
                      <a:endParaRPr lang="ru-RU" sz="2000" b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8646">
                <a:tc>
                  <a:txBody>
                    <a:bodyPr/>
                    <a:lstStyle/>
                    <a:p>
                      <a:r>
                        <a:rPr lang="ru-RU" sz="2000" b="1" u="none" kern="1200" dirty="0" smtClean="0">
                          <a:effectLst/>
                        </a:rPr>
                        <a:t>Озвучка. </a:t>
                      </a:r>
                      <a:endParaRPr lang="ru-RU" sz="2000" b="1" u="non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99" name="Picture 3" descr="C:\Users\КМ\Documents\РАБОЧИЙ СТОЛ\83 детский сад\педагог года\фото для мультика\OYNFjv-Kbh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801" y="855876"/>
            <a:ext cx="3851920" cy="2163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КМ\Documents\РАБОЧИЙ СТОЛ\83 детский сад\педагог года\фото для мультика\pRqYId0sa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079" y="2618979"/>
            <a:ext cx="3707904" cy="2082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C:\Users\КМ\Documents\РАБОЧИЙ СТОЛ\83 детский сад\педагог года\фото для мультика\DJ_vQz7AfQ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766" y="4701778"/>
            <a:ext cx="3475987" cy="1952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098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М\Documents\РАБОЧИЙ СТОЛ\83 детский сад\педагог года\фото\презентация\129935124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903040"/>
            <a:ext cx="66592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</a:p>
        </p:txBody>
      </p:sp>
      <p:pic>
        <p:nvPicPr>
          <p:cNvPr id="4" name="Picture 3" descr="C:\Users\КМ\Documents\РАБОЧИЙ СТОЛ\83 детский сад\педагог года\фото для мультика\Безымянный 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2" y="2060848"/>
            <a:ext cx="8150861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428726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199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Comic Sans MS</vt:lpstr>
      <vt:lpstr>JasmineUPC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КМ</dc:creator>
  <cp:lastModifiedBy>Пользователь</cp:lastModifiedBy>
  <cp:revision>24</cp:revision>
  <dcterms:created xsi:type="dcterms:W3CDTF">2018-02-17T13:41:22Z</dcterms:created>
  <dcterms:modified xsi:type="dcterms:W3CDTF">2022-04-12T14:16:47Z</dcterms:modified>
</cp:coreProperties>
</file>