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5" r:id="rId2"/>
    <p:sldId id="256" r:id="rId3"/>
    <p:sldId id="259" r:id="rId4"/>
    <p:sldId id="282" r:id="rId5"/>
    <p:sldId id="271" r:id="rId6"/>
    <p:sldId id="278" r:id="rId7"/>
    <p:sldId id="280" r:id="rId8"/>
    <p:sldId id="279" r:id="rId9"/>
    <p:sldId id="284" r:id="rId10"/>
    <p:sldId id="272" r:id="rId11"/>
    <p:sldId id="273" r:id="rId12"/>
    <p:sldId id="283" r:id="rId13"/>
    <p:sldId id="274" r:id="rId14"/>
    <p:sldId id="275" r:id="rId15"/>
    <p:sldId id="276" r:id="rId16"/>
    <p:sldId id="277" r:id="rId17"/>
    <p:sldId id="286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229AAB7-EE46-4947-A1C1-C071CD55FE34}">
          <p14:sldIdLst>
            <p14:sldId id="285"/>
            <p14:sldId id="256"/>
            <p14:sldId id="259"/>
            <p14:sldId id="282"/>
            <p14:sldId id="271"/>
          </p14:sldIdLst>
        </p14:section>
        <p14:section name="Раздел без заголовка" id="{5FB9F3C4-EF08-4E67-8847-E79DA8EE58FF}">
          <p14:sldIdLst>
            <p14:sldId id="278"/>
            <p14:sldId id="280"/>
            <p14:sldId id="279"/>
            <p14:sldId id="284"/>
            <p14:sldId id="272"/>
            <p14:sldId id="273"/>
            <p14:sldId id="283"/>
            <p14:sldId id="274"/>
            <p14:sldId id="275"/>
            <p14:sldId id="276"/>
            <p14:sldId id="277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2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57845" autoAdjust="0"/>
  </p:normalViewPr>
  <p:slideViewPr>
    <p:cSldViewPr>
      <p:cViewPr varScale="1">
        <p:scale>
          <a:sx n="41" d="100"/>
          <a:sy n="41" d="100"/>
        </p:scale>
        <p:origin x="2250" y="42"/>
      </p:cViewPr>
      <p:guideLst>
        <p:guide orient="horz" pos="2069"/>
        <p:guide pos="2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A66DA-8DDF-4F0B-84C7-3F2568B9F0C0}" type="datetimeFigureOut">
              <a:rPr lang="ru-RU" smtClean="0"/>
              <a:t>12.10.2020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097D0-F94C-4077-8771-1A03071C0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478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097D0-F94C-4077-8771-1A03071C05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67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097D0-F94C-4077-8771-1A03071C05C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926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097D0-F94C-4077-8771-1A03071C05C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02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B05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357C-8515-4BE2-AB43-9813AD313DE6}" type="datetimeFigureOut">
              <a:rPr lang="ru-RU" smtClean="0"/>
              <a:pPr/>
              <a:t>12.10.2020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D92AE-98FF-4E83-8236-A7010682E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Моя педагогическая находка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МБДОУ детский сад №25.</a:t>
            </a:r>
          </a:p>
          <a:p>
            <a:r>
              <a:rPr lang="ru-RU" dirty="0" err="1" smtClean="0">
                <a:solidFill>
                  <a:srgbClr val="00B050"/>
                </a:solidFill>
              </a:rPr>
              <a:t>Ждановская</a:t>
            </a:r>
            <a:r>
              <a:rPr lang="ru-RU" dirty="0" smtClean="0">
                <a:solidFill>
                  <a:srgbClr val="00B050"/>
                </a:solidFill>
              </a:rPr>
              <a:t> Оксана Игоревна.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436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i="1" dirty="0" smtClean="0">
                <a:latin typeface="Times New Roman" pitchFamily="18" charset="0"/>
                <a:cs typeface="Times New Roman" pitchFamily="18" charset="0"/>
              </a:rPr>
              <a:t>Су-Джок терапия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ÐÐ°ÑÑÐ¸Ð½ÐºÐ¸ Ð¿Ð¾ Ð·Ð°Ð¿ÑÐ¾ÑÑ ÑÑ-Ð´Ð¶Ð¾Ðº ÑÐµÑÐ°Ð¿Ð¸Ñ ÐºÐ°ÑÑÐ¸Ð½Ðº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6786610" cy="4952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ÐÐ°ÑÑÐ¸Ð½ÐºÐ¸ Ð¿Ð¾ Ð·Ð°Ð¿ÑÐ¾ÑÑ Ð¼Ð°ÑÑÐ°Ð¶Ð½ÑÐ¹ ÐºÐ¾Ð»ÑÑÐ¸Ð¹ ÑÐ°ÑÐ¸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71876"/>
            <a:ext cx="3214678" cy="2656128"/>
          </a:xfrm>
          <a:prstGeom prst="rect">
            <a:avLst/>
          </a:prstGeom>
          <a:noFill/>
        </p:spPr>
      </p:pic>
      <p:pic>
        <p:nvPicPr>
          <p:cNvPr id="30723" name="Picture 3" descr="ÐÐ°ÑÑÐ¸Ð½ÐºÐ¸ Ð¿Ð¾ Ð·Ð°Ð¿ÑÐ¾ÑÑ Ð¼Ð°ÑÑÐ°Ð¶Ð½ÑÐ¹ ÐºÐ¾Ð»ÑÑÐ¸Ð¹ ÑÐ°ÑÐ¸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00042"/>
            <a:ext cx="3626012" cy="225266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28604"/>
            <a:ext cx="5900750" cy="569755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Катится колючий ёжик, нет ни головы ни ножек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ладошке он  бежит и пыхтит, пыхтит, пыхтит.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по пальчикам бежит и пыхтит, пыхтит, пыхтит.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Бегает туда-сюда, мне щекотно, да, да, да.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Уходи колючий ёж в тёмный лес, где ты живёшь!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64" y="274638"/>
            <a:ext cx="7848872" cy="5760640"/>
          </a:xfrm>
        </p:spPr>
      </p:pic>
    </p:spTree>
    <p:extLst>
      <p:ext uri="{BB962C8B-B14F-4D97-AF65-F5344CB8AC3E}">
        <p14:creationId xmlns:p14="http://schemas.microsoft.com/office/powerpoint/2010/main" val="1678881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85112" y="1052736"/>
            <a:ext cx="5043494" cy="614499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Катя </a:t>
            </a:r>
            <a:r>
              <a:rPr lang="ru-RU" dirty="0" smtClean="0"/>
              <a:t>туфли потеряла,</a:t>
            </a:r>
          </a:p>
          <a:p>
            <a:pPr>
              <a:buNone/>
            </a:pPr>
            <a:r>
              <a:rPr lang="ru-RU" dirty="0" smtClean="0"/>
              <a:t>Долго плакала, искала.</a:t>
            </a:r>
          </a:p>
          <a:p>
            <a:pPr>
              <a:buNone/>
            </a:pPr>
            <a:r>
              <a:rPr lang="ru-RU" u="sng" dirty="0" smtClean="0"/>
              <a:t>Другая рука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В крышки </a:t>
            </a:r>
            <a:r>
              <a:rPr lang="ru-RU" b="1" dirty="0" smtClean="0"/>
              <a:t>пальчики обула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Смело в них вперёд шагнула.</a:t>
            </a:r>
          </a:p>
          <a:p>
            <a:pPr>
              <a:buNone/>
            </a:pPr>
            <a:r>
              <a:rPr lang="ru-RU" u="sng" dirty="0" smtClean="0"/>
              <a:t>Другая рука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Пошла Катя на прогулку</a:t>
            </a:r>
          </a:p>
          <a:p>
            <a:pPr>
              <a:buNone/>
            </a:pPr>
            <a:r>
              <a:rPr lang="ru-RU" dirty="0" smtClean="0"/>
              <a:t>По кривому переулку.</a:t>
            </a:r>
          </a:p>
          <a:p>
            <a:pPr>
              <a:buNone/>
            </a:pPr>
            <a:r>
              <a:rPr lang="ru-RU" u="sng" dirty="0" smtClean="0"/>
              <a:t>Другая рука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b="1" dirty="0" smtClean="0"/>
              <a:t>Пальцы</a:t>
            </a:r>
            <a:r>
              <a:rPr lang="ru-RU" dirty="0" smtClean="0"/>
              <a:t>, словно ножки,</a:t>
            </a:r>
          </a:p>
          <a:p>
            <a:pPr>
              <a:buNone/>
            </a:pPr>
            <a:r>
              <a:rPr lang="ru-RU" dirty="0" smtClean="0"/>
              <a:t>Обуты в босоножки.</a:t>
            </a:r>
          </a:p>
          <a:p>
            <a:pPr>
              <a:buNone/>
            </a:pPr>
            <a:r>
              <a:rPr lang="ru-RU" u="sng" dirty="0" smtClean="0"/>
              <a:t>Другая рука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Каждый </a:t>
            </a:r>
            <a:r>
              <a:rPr lang="ru-RU" b="1" dirty="0" smtClean="0"/>
              <a:t>пальчик будто ножка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Только шаркает немножко.</a:t>
            </a:r>
          </a:p>
          <a:p>
            <a:endParaRPr lang="ru-RU" dirty="0"/>
          </a:p>
        </p:txBody>
      </p:sp>
      <p:pic>
        <p:nvPicPr>
          <p:cNvPr id="29698" name="Picture 2" descr="ÐÐ°ÑÑÐ¸Ð½ÐºÐ¸ Ð¿Ð¾ Ð·Ð°Ð¿ÑÐ¾ÑÑ Ð¿ÑÐ¾Ð±ÐºÐ¸ Ð¾Ñ Ð±ÑÑÑÐ»Ð¾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335758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ÐÐ°ÑÑÐ¸Ð½ÐºÐ¸ Ð¿Ð¾ Ð·Ð°Ð¿ÑÐ¾ÑÑ Ð¼Ð°ÑÑÐ°Ð¶ Ð¿ÑÐ¸ÑÐµÐ¿ÐºÐ°Ð¼Ð¸"/>
          <p:cNvPicPr>
            <a:picLocks noChangeAspect="1" noChangeArrowheads="1"/>
          </p:cNvPicPr>
          <p:nvPr/>
        </p:nvPicPr>
        <p:blipFill>
          <a:blip r:embed="rId2"/>
          <a:srcRect t="46667" r="51250"/>
          <a:stretch>
            <a:fillRect/>
          </a:stretch>
        </p:blipFill>
        <p:spPr bwMode="auto">
          <a:xfrm>
            <a:off x="394148" y="71414"/>
            <a:ext cx="4092112" cy="335758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429000"/>
            <a:ext cx="7543824" cy="3429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прищепками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котят, как у ребят зубки режутся, болят.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Стал кусачим котик мой, шустрый шарик озорной!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Хвать за палец и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кусь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 Пусть кусает, не боюсь!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4657725" cy="3552825"/>
          </a:xfrm>
          <a:prstGeom prst="rect">
            <a:avLst/>
          </a:prstGeom>
          <a:noFill/>
        </p:spPr>
      </p:pic>
      <p:pic>
        <p:nvPicPr>
          <p:cNvPr id="33796" name="Picture 4" descr="Ð¸Ð³ÑÑ Ð´Ð»Ñ Ð´ÐµÑÐµÐ¹ 4 5 Ð»ÐµÑ, Ð¼ÐµÐ»ÐºÐ°Ñ Ð¼Ð¾ÑÐ¾ÑÐ¸ÐºÐ° Ð´Ð»Ñ Ð´ÐµÑÐµÐ¹ 4 5 Ð»ÐµÑ, Ð¼ÐµÐ»ÐºÐ°Ñ Ð¼Ð¾ÑÐ¾ÑÐ¸ÐºÐ° ÑÑÐº Ð´ÐµÑÐµÐ¹ 4 5 Ð»ÐµÑ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286124"/>
            <a:ext cx="4071926" cy="3257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ÐÐ°ÑÑÐ¸Ð½ÐºÐ¸ Ð¿Ð¾ Ð·Ð°Ð¿ÑÐ¾ÑÑ Ð¼Ð°ÑÑÐ°Ð¶ ÐºÑÑÐ¿Ð¾Ð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4179122" cy="278608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429124" y="2428868"/>
            <a:ext cx="4257676" cy="369729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Карандаш, в руках катаем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ладошки согреваем.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быстро мы катаем,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Никогда не замерзаем.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4366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 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Очень надеюсь дорогие коллеги, смогла вас заинтересовать  своей педагогической находкой. Развитие руки очень значимо для ребенка дошкольного </a:t>
            </a:r>
            <a:r>
              <a:rPr lang="ru-RU" dirty="0" err="1">
                <a:solidFill>
                  <a:srgbClr val="FF0000"/>
                </a:solidFill>
              </a:rPr>
              <a:t>возвраста.Помогая</a:t>
            </a:r>
            <a:r>
              <a:rPr lang="ru-RU" dirty="0">
                <a:solidFill>
                  <a:srgbClr val="FF0000"/>
                </a:solidFill>
              </a:rPr>
              <a:t> детям тренировать руку ,мы способствуем развитию высших психический </a:t>
            </a:r>
            <a:r>
              <a:rPr lang="ru-RU" dirty="0" err="1">
                <a:solidFill>
                  <a:srgbClr val="FF0000"/>
                </a:solidFill>
              </a:rPr>
              <a:t>функций,развитию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пространстранных</a:t>
            </a:r>
            <a:r>
              <a:rPr lang="ru-RU" dirty="0">
                <a:solidFill>
                  <a:srgbClr val="FF0000"/>
                </a:solidFill>
              </a:rPr>
              <a:t> ориентировок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88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034876"/>
            <a:ext cx="7772400" cy="4788247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     СПАСИБО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          ЗА 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    ВНИМАНИЕ.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45382"/>
            <a:ext cx="7702624" cy="16836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«Развитие речи посредством использования нетрадиционных пальчиковых игр»</a:t>
            </a:r>
            <a:endParaRPr lang="ru-RU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51472" y="4149080"/>
            <a:ext cx="3416424" cy="2232248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kk-KZ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мастер-класса: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2671"/>
            <a:ext cx="8229600" cy="4525963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познакомить педагогов с видами 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нетрадиционных пальчиковых игр и их использование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в образовательном процессе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8229600" cy="6453336"/>
          </a:xfrm>
        </p:spPr>
      </p:pic>
    </p:spTree>
    <p:extLst>
      <p:ext uri="{BB962C8B-B14F-4D97-AF65-F5344CB8AC3E}">
        <p14:creationId xmlns:p14="http://schemas.microsoft.com/office/powerpoint/2010/main" val="169985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3" name="Picture 11" descr="ÐÐ°ÑÑÐ¸Ð½ÐºÐ¸ Ð¿Ð¾ Ð·Ð°Ð¿ÑÐ¾ÑÑ Ð¼Ð¾Ð·Ð³ Ð½Ð° Ð»Ð°Ð´Ð¾Ð½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786190"/>
            <a:ext cx="4267200" cy="24765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500042"/>
            <a:ext cx="3971924" cy="4525963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 Кант, что "Рука-это вышедший наружу мозг человека"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AutoShape 2" descr="ÐÐ°ÑÑÐ¸Ð½ÐºÐ¸ Ð¿Ð¾ Ð·Ð°Ð¿ÑÐ¾ÑÑ Ð.ÐÐ°Ð½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ÐÐ°ÑÑÐ¸Ð½ÐºÐ¸ Ð¿Ð¾ Ð·Ð°Ð¿ÑÐ¾ÑÑ Ð.ÐÐ°Ð½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ÐÐ°ÑÑÐ¸Ð½ÐºÐ¸ Ð¿Ð¾ Ð·Ð°Ð¿ÑÐ¾ÑÑ Ð.ÐÐ°Ð½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ÐÐ°ÑÑÐ¸Ð½ÐºÐ¸ Ð¿Ð¾ Ð·Ð°Ð¿ÑÐ¾ÑÑ Ð.ÐÐ°Ð½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1" name="Picture 9" descr="C:\Users\7777\Desktop\Downloads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2928958" cy="3840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5246"/>
            <a:ext cx="9036496" cy="6682754"/>
          </a:xfrm>
        </p:spPr>
      </p:pic>
    </p:spTree>
    <p:extLst>
      <p:ext uri="{BB962C8B-B14F-4D97-AF65-F5344CB8AC3E}">
        <p14:creationId xmlns:p14="http://schemas.microsoft.com/office/powerpoint/2010/main" val="138215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371467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3488"/>
            <a:ext cx="9144000" cy="7173416"/>
          </a:xfrm>
        </p:spPr>
      </p:pic>
    </p:spTree>
    <p:extLst>
      <p:ext uri="{BB962C8B-B14F-4D97-AF65-F5344CB8AC3E}">
        <p14:creationId xmlns:p14="http://schemas.microsoft.com/office/powerpoint/2010/main" val="3126060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Су-</a:t>
            </a:r>
            <a:r>
              <a:rPr lang="ru-RU" dirty="0" err="1" smtClean="0">
                <a:solidFill>
                  <a:srgbClr val="FF0000"/>
                </a:solidFill>
              </a:rPr>
              <a:t>Джок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(терапия.)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Всем </a:t>
            </a:r>
            <a:r>
              <a:rPr lang="ru-RU" sz="3600" dirty="0" smtClean="0">
                <a:solidFill>
                  <a:schemeClr val="tx2"/>
                </a:solidFill>
              </a:rPr>
              <a:t>наверняка известно, что органы и  системы нашего  </a:t>
            </a:r>
            <a:r>
              <a:rPr lang="ru-RU" sz="3600" dirty="0" smtClean="0">
                <a:solidFill>
                  <a:schemeClr val="tx2"/>
                </a:solidFill>
              </a:rPr>
              <a:t>организма имеют </a:t>
            </a:r>
            <a:r>
              <a:rPr lang="ru-RU" sz="3600" dirty="0" smtClean="0">
                <a:solidFill>
                  <a:schemeClr val="tx2"/>
                </a:solidFill>
              </a:rPr>
              <a:t>проекции на кистях и </a:t>
            </a:r>
            <a:r>
              <a:rPr lang="ru-RU" sz="3600" dirty="0" err="1" smtClean="0">
                <a:solidFill>
                  <a:schemeClr val="tx2"/>
                </a:solidFill>
              </a:rPr>
              <a:t>стопах.Соответственно</a:t>
            </a:r>
            <a:r>
              <a:rPr lang="ru-RU" sz="3600" dirty="0" smtClean="0">
                <a:solidFill>
                  <a:schemeClr val="tx2"/>
                </a:solidFill>
              </a:rPr>
              <a:t> ,воздействуя на определенные </a:t>
            </a:r>
            <a:r>
              <a:rPr lang="ru-RU" sz="3600" dirty="0" err="1" smtClean="0">
                <a:solidFill>
                  <a:schemeClr val="tx2"/>
                </a:solidFill>
              </a:rPr>
              <a:t>точки,можно</a:t>
            </a:r>
            <a:r>
              <a:rPr lang="ru-RU" sz="3600" dirty="0" smtClean="0">
                <a:solidFill>
                  <a:schemeClr val="tx2"/>
                </a:solidFill>
              </a:rPr>
              <a:t> поправить здоровье.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600" dirty="0" smtClean="0">
                <a:solidFill>
                  <a:schemeClr val="tx2"/>
                </a:solidFill>
              </a:rPr>
              <a:t>Применяется для укрепления всего </a:t>
            </a:r>
            <a:r>
              <a:rPr lang="ru-RU" sz="3600" dirty="0" err="1" smtClean="0">
                <a:solidFill>
                  <a:schemeClr val="tx2"/>
                </a:solidFill>
              </a:rPr>
              <a:t>организма,развития</a:t>
            </a:r>
            <a:r>
              <a:rPr lang="ru-RU" sz="3600" dirty="0" smtClean="0">
                <a:solidFill>
                  <a:schemeClr val="tx2"/>
                </a:solidFill>
              </a:rPr>
              <a:t> речи.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73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130</Words>
  <Application>Microsoft Office PowerPoint</Application>
  <PresentationFormat>Экран (4:3)</PresentationFormat>
  <Paragraphs>39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Моя педагогическая находка.</vt:lpstr>
      <vt:lpstr>«Развитие речи посредством использования нетрадиционных пальчиковых игр»</vt:lpstr>
      <vt:lpstr>Цель мастер-класса: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Су-Джок  (терапия.) Всем наверняка известно, что органы и  системы нашего  организма имеют проекции на кистях и стопах.Соответственно ,воздействуя на определенные точки,можно поправить здоровье. Применяется для укрепления всего организма,развития речи.  </vt:lpstr>
      <vt:lpstr>Су-Джок терапия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  Очень надеюсь дорогие коллеги, смогла вас заинтересовать  своей педагогической находкой. Развитие руки очень значимо для ребенка дошкольного возвраста.Помогая детям тренировать руку ,мы способствуем развитию высших психический функций,развитию пространстранных ориентировок.   </vt:lpstr>
      <vt:lpstr>     СПАСИБО           ЗА     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Крестовка</dc:creator>
  <cp:lastModifiedBy>User</cp:lastModifiedBy>
  <cp:revision>31</cp:revision>
  <dcterms:created xsi:type="dcterms:W3CDTF">2018-03-27T02:47:42Z</dcterms:created>
  <dcterms:modified xsi:type="dcterms:W3CDTF">2020-10-12T06:43:28Z</dcterms:modified>
</cp:coreProperties>
</file>