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0" r:id="rId1"/>
  </p:sldMasterIdLst>
  <p:sldIdLst>
    <p:sldId id="283" r:id="rId2"/>
    <p:sldId id="272" r:id="rId3"/>
    <p:sldId id="257" r:id="rId4"/>
    <p:sldId id="286" r:id="rId5"/>
    <p:sldId id="291" r:id="rId6"/>
    <p:sldId id="289" r:id="rId7"/>
    <p:sldId id="293" r:id="rId8"/>
    <p:sldId id="295" r:id="rId9"/>
    <p:sldId id="297" r:id="rId10"/>
    <p:sldId id="299" r:id="rId11"/>
    <p:sldId id="258" r:id="rId12"/>
    <p:sldId id="260" r:id="rId13"/>
    <p:sldId id="261" r:id="rId14"/>
    <p:sldId id="262" r:id="rId15"/>
    <p:sldId id="301" r:id="rId16"/>
    <p:sldId id="263" r:id="rId17"/>
    <p:sldId id="265" r:id="rId18"/>
    <p:sldId id="267" r:id="rId19"/>
    <p:sldId id="266" r:id="rId20"/>
    <p:sldId id="284" r:id="rId21"/>
    <p:sldId id="307" r:id="rId22"/>
    <p:sldId id="303" r:id="rId23"/>
    <p:sldId id="305" r:id="rId24"/>
    <p:sldId id="275" r:id="rId25"/>
    <p:sldId id="276" r:id="rId26"/>
    <p:sldId id="277" r:id="rId27"/>
    <p:sldId id="278" r:id="rId28"/>
    <p:sldId id="279" r:id="rId29"/>
    <p:sldId id="280" r:id="rId30"/>
    <p:sldId id="282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9900"/>
    <a:srgbClr val="66CCFF"/>
    <a:srgbClr val="66FF33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6" d="100"/>
          <a:sy n="46" d="100"/>
        </p:scale>
        <p:origin x="-2076" y="-6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08C1F2-E0B2-46C0-8DD9-BA8D91C5CBE4}" type="doc">
      <dgm:prSet loTypeId="urn:microsoft.com/office/officeart/2005/8/layout/hList3" loCatId="list" qsTypeId="urn:microsoft.com/office/officeart/2005/8/quickstyle/3d4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36AD134-1F0C-4174-9EA9-B0446F364630}">
      <dgm:prSet phldrT="[Текст]" custT="1"/>
      <dgm:spPr/>
      <dgm:t>
        <a:bodyPr/>
        <a:lstStyle/>
        <a:p>
          <a:r>
            <a:rPr lang="ru-RU" sz="3200" dirty="0" smtClean="0">
              <a:solidFill>
                <a:schemeClr val="accent6">
                  <a:lumMod val="75000"/>
                </a:schemeClr>
              </a:solidFill>
            </a:rPr>
            <a:t>Географическая оболочка</a:t>
          </a:r>
          <a:endParaRPr lang="ru-RU" sz="3200" dirty="0">
            <a:solidFill>
              <a:schemeClr val="accent6">
                <a:lumMod val="75000"/>
              </a:schemeClr>
            </a:solidFill>
          </a:endParaRPr>
        </a:p>
      </dgm:t>
    </dgm:pt>
    <dgm:pt modelId="{C60E0950-26DC-4B7B-B9DF-62DA5F5BF57D}" type="parTrans" cxnId="{15F8CCCA-536C-4873-A092-7DB4BF5703FD}">
      <dgm:prSet/>
      <dgm:spPr/>
      <dgm:t>
        <a:bodyPr/>
        <a:lstStyle/>
        <a:p>
          <a:endParaRPr lang="ru-RU"/>
        </a:p>
      </dgm:t>
    </dgm:pt>
    <dgm:pt modelId="{D1E9CA37-6AAF-4044-9AC2-0C83C1B2BA19}" type="sibTrans" cxnId="{15F8CCCA-536C-4873-A092-7DB4BF5703FD}">
      <dgm:prSet/>
      <dgm:spPr/>
      <dgm:t>
        <a:bodyPr/>
        <a:lstStyle/>
        <a:p>
          <a:endParaRPr lang="ru-RU"/>
        </a:p>
      </dgm:t>
    </dgm:pt>
    <dgm:pt modelId="{DE223781-5B98-46E6-A3F3-76C17A56A0AD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3">
                  <a:lumMod val="50000"/>
                </a:schemeClr>
              </a:solidFill>
            </a:rPr>
            <a:t>Составные части:</a:t>
          </a:r>
        </a:p>
        <a:p>
          <a:pPr algn="l"/>
          <a:r>
            <a:rPr lang="ru-RU" sz="1600" dirty="0" smtClean="0">
              <a:solidFill>
                <a:schemeClr val="accent5">
                  <a:lumMod val="75000"/>
                </a:schemeClr>
              </a:solidFill>
            </a:rPr>
            <a:t>1. Атмосфера (нижняя часть)</a:t>
          </a:r>
        </a:p>
        <a:p>
          <a:pPr algn="l"/>
          <a:r>
            <a:rPr lang="ru-RU" sz="1600" dirty="0" smtClean="0">
              <a:solidFill>
                <a:schemeClr val="accent5">
                  <a:lumMod val="75000"/>
                </a:schemeClr>
              </a:solidFill>
            </a:rPr>
            <a:t>2. Гидросфера</a:t>
          </a:r>
        </a:p>
        <a:p>
          <a:pPr algn="l"/>
          <a:r>
            <a:rPr lang="ru-RU" sz="1600" dirty="0" smtClean="0">
              <a:solidFill>
                <a:schemeClr val="accent5">
                  <a:lumMod val="75000"/>
                </a:schemeClr>
              </a:solidFill>
            </a:rPr>
            <a:t>3. Биосфера</a:t>
          </a:r>
        </a:p>
        <a:p>
          <a:pPr algn="l"/>
          <a:r>
            <a:rPr lang="ru-RU" sz="1600" dirty="0" smtClean="0">
              <a:solidFill>
                <a:schemeClr val="accent5">
                  <a:lumMod val="75000"/>
                </a:schemeClr>
              </a:solidFill>
            </a:rPr>
            <a:t>4. Литосфера (верхняя часть)</a:t>
          </a:r>
          <a:endParaRPr lang="ru-RU" sz="1600" dirty="0">
            <a:solidFill>
              <a:schemeClr val="accent5">
                <a:lumMod val="75000"/>
              </a:schemeClr>
            </a:solidFill>
          </a:endParaRPr>
        </a:p>
      </dgm:t>
    </dgm:pt>
    <dgm:pt modelId="{D8E8A0F7-8F59-49EE-A8C8-78992085D7B0}" type="parTrans" cxnId="{D52954CC-3437-4209-8D66-E998ADCAA740}">
      <dgm:prSet/>
      <dgm:spPr/>
      <dgm:t>
        <a:bodyPr/>
        <a:lstStyle/>
        <a:p>
          <a:endParaRPr lang="ru-RU"/>
        </a:p>
      </dgm:t>
    </dgm:pt>
    <dgm:pt modelId="{E64E9805-6F93-4873-9A46-0F2F6524CEFA}" type="sibTrans" cxnId="{D52954CC-3437-4209-8D66-E998ADCAA740}">
      <dgm:prSet/>
      <dgm:spPr/>
      <dgm:t>
        <a:bodyPr/>
        <a:lstStyle/>
        <a:p>
          <a:endParaRPr lang="ru-RU"/>
        </a:p>
      </dgm:t>
    </dgm:pt>
    <dgm:pt modelId="{9C139D5E-87E5-476B-9CA8-0B4BE46ADBA3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Особенности оболочки:</a:t>
          </a:r>
        </a:p>
        <a:p>
          <a:pPr algn="l"/>
          <a:r>
            <a:rPr lang="ru-RU" sz="2000" dirty="0" smtClean="0">
              <a:solidFill>
                <a:schemeClr val="accent5">
                  <a:lumMod val="75000"/>
                </a:schemeClr>
              </a:solidFill>
            </a:rPr>
            <a:t>- кругооборот веществ</a:t>
          </a:r>
        </a:p>
        <a:p>
          <a:pPr algn="l"/>
          <a:r>
            <a:rPr lang="ru-RU" sz="2000" dirty="0" smtClean="0">
              <a:solidFill>
                <a:schemeClr val="accent5">
                  <a:lumMod val="75000"/>
                </a:schemeClr>
              </a:solidFill>
            </a:rPr>
            <a:t>- наличие жизни</a:t>
          </a:r>
        </a:p>
        <a:p>
          <a:pPr algn="ctr"/>
          <a:endParaRPr lang="ru-RU" sz="2000" dirty="0"/>
        </a:p>
      </dgm:t>
    </dgm:pt>
    <dgm:pt modelId="{3719845A-C1C8-4965-92C2-926D6274E5E9}" type="parTrans" cxnId="{361B56D6-AB52-40F5-B5E0-E95F9F81F551}">
      <dgm:prSet/>
      <dgm:spPr/>
      <dgm:t>
        <a:bodyPr/>
        <a:lstStyle/>
        <a:p>
          <a:endParaRPr lang="ru-RU"/>
        </a:p>
      </dgm:t>
    </dgm:pt>
    <dgm:pt modelId="{DBC3ECDE-A61D-4D92-96E3-D50B30FC07CB}" type="sibTrans" cxnId="{361B56D6-AB52-40F5-B5E0-E95F9F81F551}">
      <dgm:prSet/>
      <dgm:spPr/>
      <dgm:t>
        <a:bodyPr/>
        <a:lstStyle/>
        <a:p>
          <a:endParaRPr lang="ru-RU"/>
        </a:p>
      </dgm:t>
    </dgm:pt>
    <dgm:pt modelId="{0674417F-7BEE-4BCD-94E8-4BFA45B5A304}">
      <dgm:prSet phldrT="[Текст]" custT="1"/>
      <dgm:spPr/>
      <dgm:t>
        <a:bodyPr/>
        <a:lstStyle/>
        <a:p>
          <a:pPr algn="l"/>
          <a:r>
            <a:rPr lang="ru-RU" sz="2000" dirty="0" smtClean="0">
              <a:solidFill>
                <a:schemeClr val="accent4">
                  <a:lumMod val="50000"/>
                </a:schemeClr>
              </a:solidFill>
            </a:rPr>
            <a:t>Закономерности развития:</a:t>
          </a:r>
        </a:p>
        <a:p>
          <a:pPr algn="l"/>
          <a:r>
            <a:rPr lang="ru-RU" sz="2000" dirty="0" smtClean="0">
              <a:solidFill>
                <a:schemeClr val="accent5">
                  <a:lumMod val="75000"/>
                </a:schemeClr>
              </a:solidFill>
            </a:rPr>
            <a:t>1. целостность</a:t>
          </a:r>
        </a:p>
        <a:p>
          <a:pPr algn="l"/>
          <a:r>
            <a:rPr lang="ru-RU" sz="2000" dirty="0" smtClean="0">
              <a:solidFill>
                <a:schemeClr val="accent5">
                  <a:lumMod val="75000"/>
                </a:schemeClr>
              </a:solidFill>
            </a:rPr>
            <a:t>2. ритмичность</a:t>
          </a:r>
        </a:p>
        <a:p>
          <a:pPr algn="l"/>
          <a:r>
            <a:rPr lang="ru-RU" sz="2000" dirty="0" smtClean="0">
              <a:solidFill>
                <a:schemeClr val="accent5">
                  <a:lumMod val="75000"/>
                </a:schemeClr>
              </a:solidFill>
            </a:rPr>
            <a:t>3.неоднородность </a:t>
          </a:r>
          <a:endParaRPr lang="ru-RU" sz="2000" dirty="0">
            <a:solidFill>
              <a:schemeClr val="accent5">
                <a:lumMod val="75000"/>
              </a:schemeClr>
            </a:solidFill>
          </a:endParaRPr>
        </a:p>
      </dgm:t>
    </dgm:pt>
    <dgm:pt modelId="{A28EE40A-3A9F-4053-931D-FB0FABF5504E}" type="sibTrans" cxnId="{BFA9C85E-B704-4A0C-9996-AE307F22DFA5}">
      <dgm:prSet/>
      <dgm:spPr/>
      <dgm:t>
        <a:bodyPr/>
        <a:lstStyle/>
        <a:p>
          <a:endParaRPr lang="ru-RU"/>
        </a:p>
      </dgm:t>
    </dgm:pt>
    <dgm:pt modelId="{E964A7CB-C9B3-4B18-B55D-AAC4823471F8}" type="parTrans" cxnId="{BFA9C85E-B704-4A0C-9996-AE307F22DFA5}">
      <dgm:prSet/>
      <dgm:spPr/>
      <dgm:t>
        <a:bodyPr/>
        <a:lstStyle/>
        <a:p>
          <a:endParaRPr lang="ru-RU"/>
        </a:p>
      </dgm:t>
    </dgm:pt>
    <dgm:pt modelId="{E5EB2491-14A5-46D6-8250-435A517D682B}" type="pres">
      <dgm:prSet presAssocID="{7908C1F2-E0B2-46C0-8DD9-BA8D91C5CBE4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CB5876-CDB0-44FA-9A42-7CCD72E1AFD6}" type="pres">
      <dgm:prSet presAssocID="{636AD134-1F0C-4174-9EA9-B0446F364630}" presName="roof" presStyleLbl="dkBgShp" presStyleIdx="0" presStyleCnt="2" custScaleY="75332"/>
      <dgm:spPr/>
      <dgm:t>
        <a:bodyPr/>
        <a:lstStyle/>
        <a:p>
          <a:endParaRPr lang="ru-RU"/>
        </a:p>
      </dgm:t>
    </dgm:pt>
    <dgm:pt modelId="{FFB9B9F0-9D42-461E-B49C-5884D679487D}" type="pres">
      <dgm:prSet presAssocID="{636AD134-1F0C-4174-9EA9-B0446F364630}" presName="pillars" presStyleCnt="0"/>
      <dgm:spPr/>
    </dgm:pt>
    <dgm:pt modelId="{1852D7F4-FF6E-45AB-82B7-93858A9D91AA}" type="pres">
      <dgm:prSet presAssocID="{636AD134-1F0C-4174-9EA9-B0446F364630}" presName="pillar1" presStyleLbl="node1" presStyleIdx="0" presStyleCnt="3" custScaleX="108798" custScaleY="92794" custLinFactNeighborX="-6107" custLinFactNeighborY="-14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3560FE-6ED4-4841-AC4D-4DC029174860}" type="pres">
      <dgm:prSet presAssocID="{9C139D5E-87E5-476B-9CA8-0B4BE46ADBA3}" presName="pillarX" presStyleLbl="node1" presStyleIdx="1" presStyleCnt="3" custScaleY="88493" custLinFactNeighborX="175" custLinFactNeighborY="-36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A7354-50F0-430B-85D3-09F3839040D6}" type="pres">
      <dgm:prSet presAssocID="{0674417F-7BEE-4BCD-94E8-4BFA45B5A304}" presName="pillarX" presStyleLbl="node1" presStyleIdx="2" presStyleCnt="3" custScaleY="91793" custLinFactNeighborX="113" custLinFactNeighborY="-19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BDC15F-AE9B-442D-B658-51DEFB8F9CF8}" type="pres">
      <dgm:prSet presAssocID="{636AD134-1F0C-4174-9EA9-B0446F364630}" presName="base" presStyleLbl="dkBgShp" presStyleIdx="1" presStyleCnt="2" custScaleY="22066" custLinFactNeighborY="18622"/>
      <dgm:spPr/>
    </dgm:pt>
  </dgm:ptLst>
  <dgm:cxnLst>
    <dgm:cxn modelId="{D52954CC-3437-4209-8D66-E998ADCAA740}" srcId="{636AD134-1F0C-4174-9EA9-B0446F364630}" destId="{DE223781-5B98-46E6-A3F3-76C17A56A0AD}" srcOrd="0" destOrd="0" parTransId="{D8E8A0F7-8F59-49EE-A8C8-78992085D7B0}" sibTransId="{E64E9805-6F93-4873-9A46-0F2F6524CEFA}"/>
    <dgm:cxn modelId="{BFA9C85E-B704-4A0C-9996-AE307F22DFA5}" srcId="{636AD134-1F0C-4174-9EA9-B0446F364630}" destId="{0674417F-7BEE-4BCD-94E8-4BFA45B5A304}" srcOrd="2" destOrd="0" parTransId="{E964A7CB-C9B3-4B18-B55D-AAC4823471F8}" sibTransId="{A28EE40A-3A9F-4053-931D-FB0FABF5504E}"/>
    <dgm:cxn modelId="{15F8CCCA-536C-4873-A092-7DB4BF5703FD}" srcId="{7908C1F2-E0B2-46C0-8DD9-BA8D91C5CBE4}" destId="{636AD134-1F0C-4174-9EA9-B0446F364630}" srcOrd="0" destOrd="0" parTransId="{C60E0950-26DC-4B7B-B9DF-62DA5F5BF57D}" sibTransId="{D1E9CA37-6AAF-4044-9AC2-0C83C1B2BA19}"/>
    <dgm:cxn modelId="{0D753A1C-2AC3-4410-91CD-9504EFD8506F}" type="presOf" srcId="{9C139D5E-87E5-476B-9CA8-0B4BE46ADBA3}" destId="{603560FE-6ED4-4841-AC4D-4DC029174860}" srcOrd="0" destOrd="0" presId="urn:microsoft.com/office/officeart/2005/8/layout/hList3"/>
    <dgm:cxn modelId="{361B56D6-AB52-40F5-B5E0-E95F9F81F551}" srcId="{636AD134-1F0C-4174-9EA9-B0446F364630}" destId="{9C139D5E-87E5-476B-9CA8-0B4BE46ADBA3}" srcOrd="1" destOrd="0" parTransId="{3719845A-C1C8-4965-92C2-926D6274E5E9}" sibTransId="{DBC3ECDE-A61D-4D92-96E3-D50B30FC07CB}"/>
    <dgm:cxn modelId="{3E90E792-DD71-43E9-BD6C-B59AB42F5E2F}" type="presOf" srcId="{636AD134-1F0C-4174-9EA9-B0446F364630}" destId="{91CB5876-CDB0-44FA-9A42-7CCD72E1AFD6}" srcOrd="0" destOrd="0" presId="urn:microsoft.com/office/officeart/2005/8/layout/hList3"/>
    <dgm:cxn modelId="{8C68D530-06F0-4DCF-8C72-3702BD37C321}" type="presOf" srcId="{DE223781-5B98-46E6-A3F3-76C17A56A0AD}" destId="{1852D7F4-FF6E-45AB-82B7-93858A9D91AA}" srcOrd="0" destOrd="0" presId="urn:microsoft.com/office/officeart/2005/8/layout/hList3"/>
    <dgm:cxn modelId="{62CCA4F8-4708-47D2-A08F-EA1EF85225BB}" type="presOf" srcId="{7908C1F2-E0B2-46C0-8DD9-BA8D91C5CBE4}" destId="{E5EB2491-14A5-46D6-8250-435A517D682B}" srcOrd="0" destOrd="0" presId="urn:microsoft.com/office/officeart/2005/8/layout/hList3"/>
    <dgm:cxn modelId="{BEFCBA3F-D77F-4822-8E9E-216AD0E2E900}" type="presOf" srcId="{0674417F-7BEE-4BCD-94E8-4BFA45B5A304}" destId="{A41A7354-50F0-430B-85D3-09F3839040D6}" srcOrd="0" destOrd="0" presId="urn:microsoft.com/office/officeart/2005/8/layout/hList3"/>
    <dgm:cxn modelId="{DABB5A56-B46C-483C-9AD9-1D0668F91F4C}" type="presParOf" srcId="{E5EB2491-14A5-46D6-8250-435A517D682B}" destId="{91CB5876-CDB0-44FA-9A42-7CCD72E1AFD6}" srcOrd="0" destOrd="0" presId="urn:microsoft.com/office/officeart/2005/8/layout/hList3"/>
    <dgm:cxn modelId="{CB9B528A-443C-48AC-BE16-0F06B251EB8A}" type="presParOf" srcId="{E5EB2491-14A5-46D6-8250-435A517D682B}" destId="{FFB9B9F0-9D42-461E-B49C-5884D679487D}" srcOrd="1" destOrd="0" presId="urn:microsoft.com/office/officeart/2005/8/layout/hList3"/>
    <dgm:cxn modelId="{09298EFB-06AB-48CD-B762-8DEC31881216}" type="presParOf" srcId="{FFB9B9F0-9D42-461E-B49C-5884D679487D}" destId="{1852D7F4-FF6E-45AB-82B7-93858A9D91AA}" srcOrd="0" destOrd="0" presId="urn:microsoft.com/office/officeart/2005/8/layout/hList3"/>
    <dgm:cxn modelId="{6D560A12-A6DB-483A-8A2C-BFAAE537788C}" type="presParOf" srcId="{FFB9B9F0-9D42-461E-B49C-5884D679487D}" destId="{603560FE-6ED4-4841-AC4D-4DC029174860}" srcOrd="1" destOrd="0" presId="urn:microsoft.com/office/officeart/2005/8/layout/hList3"/>
    <dgm:cxn modelId="{4A9AA448-F0B7-42E1-A832-D697EC9AF825}" type="presParOf" srcId="{FFB9B9F0-9D42-461E-B49C-5884D679487D}" destId="{A41A7354-50F0-430B-85D3-09F3839040D6}" srcOrd="2" destOrd="0" presId="urn:microsoft.com/office/officeart/2005/8/layout/hList3"/>
    <dgm:cxn modelId="{305B8AB0-8E8C-472E-9BF5-4AF078E201B0}" type="presParOf" srcId="{E5EB2491-14A5-46D6-8250-435A517D682B}" destId="{CCBDC15F-AE9B-442D-B658-51DEFB8F9CF8}" srcOrd="2" destOrd="0" presId="urn:microsoft.com/office/officeart/2005/8/layout/h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6E28A28-4F48-434D-B9D6-F3BACF551E5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0C9FB1FF-BFFB-41AD-9A46-605BD9EC2A6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Tahoma" pitchFamily="34" charset="0"/>
              <a:cs typeface="Arial" charset="0"/>
            </a:rPr>
            <a:t>ЗАКОНОМЕРНОСТИ ГО</a:t>
          </a:r>
        </a:p>
      </dgm:t>
    </dgm:pt>
    <dgm:pt modelId="{21B54704-530C-4CEB-8FB9-98531C07EF32}" type="parTrans" cxnId="{CB2C218A-50E5-4600-A60B-60F1F0F4D416}">
      <dgm:prSet/>
      <dgm:spPr/>
    </dgm:pt>
    <dgm:pt modelId="{9F6E11C7-DDFC-4CE6-9B74-B99FF8F2B452}" type="sibTrans" cxnId="{CB2C218A-50E5-4600-A60B-60F1F0F4D416}">
      <dgm:prSet/>
      <dgm:spPr/>
    </dgm:pt>
    <dgm:pt modelId="{59DEA6DC-9F6B-421B-99C3-2F9635C6128E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ЦЕЛОСТНОСТЬ</a:t>
          </a:r>
        </a:p>
      </dgm:t>
    </dgm:pt>
    <dgm:pt modelId="{B351BFC8-4671-412B-8DD5-9CAAF2B340A8}" type="parTrans" cxnId="{AEF41006-6425-4CD9-BA8F-149090D6E9AA}">
      <dgm:prSet/>
      <dgm:spPr/>
    </dgm:pt>
    <dgm:pt modelId="{D98332BD-26A2-41E9-B6F1-77C9D549F770}" type="sibTrans" cxnId="{AEF41006-6425-4CD9-BA8F-149090D6E9AA}">
      <dgm:prSet/>
      <dgm:spPr/>
    </dgm:pt>
    <dgm:pt modelId="{B1CE6B51-1D9D-4162-B050-8577CC6ADB4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РИТМИЧНОСТЬ</a:t>
          </a:r>
        </a:p>
      </dgm:t>
    </dgm:pt>
    <dgm:pt modelId="{2202DD5E-52AF-4F70-97EB-D250771BF51A}" type="parTrans" cxnId="{3E4DB289-F3CB-4315-A6C1-460F260B1115}">
      <dgm:prSet/>
      <dgm:spPr/>
    </dgm:pt>
    <dgm:pt modelId="{616AFD2B-9801-4017-8C9C-44B12C0479D4}" type="sibTrans" cxnId="{3E4DB289-F3CB-4315-A6C1-460F260B1115}">
      <dgm:prSet/>
      <dgm:spPr/>
    </dgm:pt>
    <dgm:pt modelId="{0539D7E5-C654-480E-91AF-E73CA986BD00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ГОРИЗОНТАЛЬНАЯ ЗОНАЛЬНОСТЬ</a:t>
          </a:r>
        </a:p>
      </dgm:t>
    </dgm:pt>
    <dgm:pt modelId="{DBCCAB07-7766-42CA-99FC-748AAAE62AFB}" type="parTrans" cxnId="{C33A9840-1224-43B0-8337-DF90E40A02B3}">
      <dgm:prSet/>
      <dgm:spPr/>
    </dgm:pt>
    <dgm:pt modelId="{4C3F4E24-CAEC-4525-9095-4FCCDC362C3B}" type="sibTrans" cxnId="{C33A9840-1224-43B0-8337-DF90E40A02B3}">
      <dgm:prSet/>
      <dgm:spPr/>
    </dgm:pt>
    <dgm:pt modelId="{6B677DF4-469C-4077-A531-332FC8EDDCB6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ВЫСОТНАЯ ПОЯСНОСТЬ</a:t>
          </a:r>
        </a:p>
      </dgm:t>
    </dgm:pt>
    <dgm:pt modelId="{8EB1A12A-7D91-4C3C-BD93-8913D8F352E0}" type="parTrans" cxnId="{1663EB50-9EED-4D7F-B046-A8E06C8DC17F}">
      <dgm:prSet/>
      <dgm:spPr/>
    </dgm:pt>
    <dgm:pt modelId="{DEFBD4C3-5DF8-4135-A420-BA0ECB248303}" type="sibTrans" cxnId="{1663EB50-9EED-4D7F-B046-A8E06C8DC17F}">
      <dgm:prSet/>
      <dgm:spPr/>
    </dgm:pt>
    <dgm:pt modelId="{C21B7A4D-DC89-454E-B153-DD6B5487B462}" type="pres">
      <dgm:prSet presAssocID="{66E28A28-4F48-434D-B9D6-F3BACF551E5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334E8E9D-1C5F-44E1-9FE8-FB3A52B6E11E}" type="pres">
      <dgm:prSet presAssocID="{0C9FB1FF-BFFB-41AD-9A46-605BD9EC2A65}" presName="hierRoot1" presStyleCnt="0">
        <dgm:presLayoutVars>
          <dgm:hierBranch val="r"/>
        </dgm:presLayoutVars>
      </dgm:prSet>
      <dgm:spPr/>
    </dgm:pt>
    <dgm:pt modelId="{C6C0FC52-FC4E-4988-BE47-091487C69CEB}" type="pres">
      <dgm:prSet presAssocID="{0C9FB1FF-BFFB-41AD-9A46-605BD9EC2A65}" presName="rootComposite1" presStyleCnt="0"/>
      <dgm:spPr/>
    </dgm:pt>
    <dgm:pt modelId="{D6F70CDC-E0E0-4CC0-BCF1-99A5CF4FE7B5}" type="pres">
      <dgm:prSet presAssocID="{0C9FB1FF-BFFB-41AD-9A46-605BD9EC2A6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9E30CD7-008B-4031-8274-9549DD905F81}" type="pres">
      <dgm:prSet presAssocID="{0C9FB1FF-BFFB-41AD-9A46-605BD9EC2A65}" presName="rootConnector1" presStyleLbl="node1" presStyleIdx="0" presStyleCnt="0"/>
      <dgm:spPr/>
      <dgm:t>
        <a:bodyPr/>
        <a:lstStyle/>
        <a:p>
          <a:endParaRPr lang="ru-RU"/>
        </a:p>
      </dgm:t>
    </dgm:pt>
    <dgm:pt modelId="{868FFA86-2404-4660-9C70-3D2A09D6285B}" type="pres">
      <dgm:prSet presAssocID="{0C9FB1FF-BFFB-41AD-9A46-605BD9EC2A65}" presName="hierChild2" presStyleCnt="0"/>
      <dgm:spPr/>
    </dgm:pt>
    <dgm:pt modelId="{AF3388B7-FD7D-4140-8B05-5D4EEC4AF3C2}" type="pres">
      <dgm:prSet presAssocID="{B351BFC8-4671-412B-8DD5-9CAAF2B340A8}" presName="Name50" presStyleLbl="parChTrans1D2" presStyleIdx="0" presStyleCnt="4"/>
      <dgm:spPr/>
    </dgm:pt>
    <dgm:pt modelId="{1B5557A3-417B-4514-90F3-2645D461F860}" type="pres">
      <dgm:prSet presAssocID="{59DEA6DC-9F6B-421B-99C3-2F9635C6128E}" presName="hierRoot2" presStyleCnt="0">
        <dgm:presLayoutVars>
          <dgm:hierBranch/>
        </dgm:presLayoutVars>
      </dgm:prSet>
      <dgm:spPr/>
    </dgm:pt>
    <dgm:pt modelId="{1518AEB6-E5E6-4394-BB20-EE60D5247BEB}" type="pres">
      <dgm:prSet presAssocID="{59DEA6DC-9F6B-421B-99C3-2F9635C6128E}" presName="rootComposite" presStyleCnt="0"/>
      <dgm:spPr/>
    </dgm:pt>
    <dgm:pt modelId="{E94BF391-BEA0-4F67-BC4C-994BA0C46FDD}" type="pres">
      <dgm:prSet presAssocID="{59DEA6DC-9F6B-421B-99C3-2F9635C6128E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EEF1BD1-CB2B-43A4-8FBF-9170A34A13BE}" type="pres">
      <dgm:prSet presAssocID="{59DEA6DC-9F6B-421B-99C3-2F9635C6128E}" presName="rootConnector" presStyleLbl="node2" presStyleIdx="0" presStyleCnt="4"/>
      <dgm:spPr/>
      <dgm:t>
        <a:bodyPr/>
        <a:lstStyle/>
        <a:p>
          <a:endParaRPr lang="ru-RU"/>
        </a:p>
      </dgm:t>
    </dgm:pt>
    <dgm:pt modelId="{FB9D5E27-150C-4268-A195-0A2DCA13ED9C}" type="pres">
      <dgm:prSet presAssocID="{59DEA6DC-9F6B-421B-99C3-2F9635C6128E}" presName="hierChild4" presStyleCnt="0"/>
      <dgm:spPr/>
    </dgm:pt>
    <dgm:pt modelId="{F448B37B-15B6-4E99-BE4A-B2DCAA94A733}" type="pres">
      <dgm:prSet presAssocID="{59DEA6DC-9F6B-421B-99C3-2F9635C6128E}" presName="hierChild5" presStyleCnt="0"/>
      <dgm:spPr/>
    </dgm:pt>
    <dgm:pt modelId="{34AA3A5E-6F2F-432D-B196-C0DFD2648170}" type="pres">
      <dgm:prSet presAssocID="{2202DD5E-52AF-4F70-97EB-D250771BF51A}" presName="Name50" presStyleLbl="parChTrans1D2" presStyleIdx="1" presStyleCnt="4"/>
      <dgm:spPr/>
    </dgm:pt>
    <dgm:pt modelId="{0EA86C4E-8B38-400C-BF47-5F89DA51D3B4}" type="pres">
      <dgm:prSet presAssocID="{B1CE6B51-1D9D-4162-B050-8577CC6ADB47}" presName="hierRoot2" presStyleCnt="0">
        <dgm:presLayoutVars>
          <dgm:hierBranch/>
        </dgm:presLayoutVars>
      </dgm:prSet>
      <dgm:spPr/>
    </dgm:pt>
    <dgm:pt modelId="{34156E64-3AA9-44A9-BD23-74B74D48BB2A}" type="pres">
      <dgm:prSet presAssocID="{B1CE6B51-1D9D-4162-B050-8577CC6ADB47}" presName="rootComposite" presStyleCnt="0"/>
      <dgm:spPr/>
    </dgm:pt>
    <dgm:pt modelId="{0B75FC61-0179-440B-96E8-13049C85D661}" type="pres">
      <dgm:prSet presAssocID="{B1CE6B51-1D9D-4162-B050-8577CC6ADB47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48B05C-6980-47C7-84B2-1A9949C35E92}" type="pres">
      <dgm:prSet presAssocID="{B1CE6B51-1D9D-4162-B050-8577CC6ADB47}" presName="rootConnector" presStyleLbl="node2" presStyleIdx="1" presStyleCnt="4"/>
      <dgm:spPr/>
      <dgm:t>
        <a:bodyPr/>
        <a:lstStyle/>
        <a:p>
          <a:endParaRPr lang="ru-RU"/>
        </a:p>
      </dgm:t>
    </dgm:pt>
    <dgm:pt modelId="{974F08D8-B894-4F1B-A20D-2D1BE6686AD8}" type="pres">
      <dgm:prSet presAssocID="{B1CE6B51-1D9D-4162-B050-8577CC6ADB47}" presName="hierChild4" presStyleCnt="0"/>
      <dgm:spPr/>
    </dgm:pt>
    <dgm:pt modelId="{B3932006-9FB3-4DC4-8E3F-AE2095D22151}" type="pres">
      <dgm:prSet presAssocID="{B1CE6B51-1D9D-4162-B050-8577CC6ADB47}" presName="hierChild5" presStyleCnt="0"/>
      <dgm:spPr/>
    </dgm:pt>
    <dgm:pt modelId="{A0A7C059-DBB1-4363-98CC-BE4021D13885}" type="pres">
      <dgm:prSet presAssocID="{DBCCAB07-7766-42CA-99FC-748AAAE62AFB}" presName="Name50" presStyleLbl="parChTrans1D2" presStyleIdx="2" presStyleCnt="4"/>
      <dgm:spPr/>
    </dgm:pt>
    <dgm:pt modelId="{D16A230E-23C1-401E-A529-1B7E255F1115}" type="pres">
      <dgm:prSet presAssocID="{0539D7E5-C654-480E-91AF-E73CA986BD00}" presName="hierRoot2" presStyleCnt="0">
        <dgm:presLayoutVars>
          <dgm:hierBranch/>
        </dgm:presLayoutVars>
      </dgm:prSet>
      <dgm:spPr/>
    </dgm:pt>
    <dgm:pt modelId="{A1ABFC73-1911-4F2D-842A-CCF10E8F7187}" type="pres">
      <dgm:prSet presAssocID="{0539D7E5-C654-480E-91AF-E73CA986BD00}" presName="rootComposite" presStyleCnt="0"/>
      <dgm:spPr/>
    </dgm:pt>
    <dgm:pt modelId="{F294D2CC-03E6-4634-BAE8-AC02E84BE10B}" type="pres">
      <dgm:prSet presAssocID="{0539D7E5-C654-480E-91AF-E73CA986BD00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064405-CA78-402A-AF3C-B16B2894542F}" type="pres">
      <dgm:prSet presAssocID="{0539D7E5-C654-480E-91AF-E73CA986BD00}" presName="rootConnector" presStyleLbl="node2" presStyleIdx="2" presStyleCnt="4"/>
      <dgm:spPr/>
      <dgm:t>
        <a:bodyPr/>
        <a:lstStyle/>
        <a:p>
          <a:endParaRPr lang="ru-RU"/>
        </a:p>
      </dgm:t>
    </dgm:pt>
    <dgm:pt modelId="{FD22A74D-B6A4-4C0D-8056-700376927020}" type="pres">
      <dgm:prSet presAssocID="{0539D7E5-C654-480E-91AF-E73CA986BD00}" presName="hierChild4" presStyleCnt="0"/>
      <dgm:spPr/>
    </dgm:pt>
    <dgm:pt modelId="{8CC1A591-2FF6-4AE2-8F7A-44FBF469B36E}" type="pres">
      <dgm:prSet presAssocID="{0539D7E5-C654-480E-91AF-E73CA986BD00}" presName="hierChild5" presStyleCnt="0"/>
      <dgm:spPr/>
    </dgm:pt>
    <dgm:pt modelId="{A3895FEB-133B-4DC9-A46A-25E2F8695344}" type="pres">
      <dgm:prSet presAssocID="{8EB1A12A-7D91-4C3C-BD93-8913D8F352E0}" presName="Name50" presStyleLbl="parChTrans1D2" presStyleIdx="3" presStyleCnt="4"/>
      <dgm:spPr/>
    </dgm:pt>
    <dgm:pt modelId="{9BF24BF2-D883-4388-A3E5-3984B3BC7FF3}" type="pres">
      <dgm:prSet presAssocID="{6B677DF4-469C-4077-A531-332FC8EDDCB6}" presName="hierRoot2" presStyleCnt="0">
        <dgm:presLayoutVars>
          <dgm:hierBranch/>
        </dgm:presLayoutVars>
      </dgm:prSet>
      <dgm:spPr/>
    </dgm:pt>
    <dgm:pt modelId="{12DF09F7-92BF-4E4F-B35C-58D81C7A428A}" type="pres">
      <dgm:prSet presAssocID="{6B677DF4-469C-4077-A531-332FC8EDDCB6}" presName="rootComposite" presStyleCnt="0"/>
      <dgm:spPr/>
    </dgm:pt>
    <dgm:pt modelId="{76EAE256-FCE1-4550-B4CC-9714FDC165E9}" type="pres">
      <dgm:prSet presAssocID="{6B677DF4-469C-4077-A531-332FC8EDDCB6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8C1BEDC-84D3-4906-9642-77352987F032}" type="pres">
      <dgm:prSet presAssocID="{6B677DF4-469C-4077-A531-332FC8EDDCB6}" presName="rootConnector" presStyleLbl="node2" presStyleIdx="3" presStyleCnt="4"/>
      <dgm:spPr/>
      <dgm:t>
        <a:bodyPr/>
        <a:lstStyle/>
        <a:p>
          <a:endParaRPr lang="ru-RU"/>
        </a:p>
      </dgm:t>
    </dgm:pt>
    <dgm:pt modelId="{A9F99B62-D09E-41E9-953D-5A2971C382A0}" type="pres">
      <dgm:prSet presAssocID="{6B677DF4-469C-4077-A531-332FC8EDDCB6}" presName="hierChild4" presStyleCnt="0"/>
      <dgm:spPr/>
    </dgm:pt>
    <dgm:pt modelId="{4B8C5312-A773-470E-AC62-2204875434A9}" type="pres">
      <dgm:prSet presAssocID="{6B677DF4-469C-4077-A531-332FC8EDDCB6}" presName="hierChild5" presStyleCnt="0"/>
      <dgm:spPr/>
    </dgm:pt>
    <dgm:pt modelId="{08DEDFC2-396C-4433-9CF2-581BC0AA0B35}" type="pres">
      <dgm:prSet presAssocID="{0C9FB1FF-BFFB-41AD-9A46-605BD9EC2A65}" presName="hierChild3" presStyleCnt="0"/>
      <dgm:spPr/>
    </dgm:pt>
  </dgm:ptLst>
  <dgm:cxnLst>
    <dgm:cxn modelId="{BD7F923C-4B97-42F7-83D7-B027E6F15FDA}" type="presOf" srcId="{6B677DF4-469C-4077-A531-332FC8EDDCB6}" destId="{58C1BEDC-84D3-4906-9642-77352987F032}" srcOrd="1" destOrd="0" presId="urn:microsoft.com/office/officeart/2005/8/layout/orgChart1"/>
    <dgm:cxn modelId="{D0540836-4453-4019-A1D2-665F51F4B210}" type="presOf" srcId="{59DEA6DC-9F6B-421B-99C3-2F9635C6128E}" destId="{BEEF1BD1-CB2B-43A4-8FBF-9170A34A13BE}" srcOrd="1" destOrd="0" presId="urn:microsoft.com/office/officeart/2005/8/layout/orgChart1"/>
    <dgm:cxn modelId="{18062851-FFF4-415C-8B25-E61303FE7694}" type="presOf" srcId="{0539D7E5-C654-480E-91AF-E73CA986BD00}" destId="{9E064405-CA78-402A-AF3C-B16B2894542F}" srcOrd="1" destOrd="0" presId="urn:microsoft.com/office/officeart/2005/8/layout/orgChart1"/>
    <dgm:cxn modelId="{AEF41006-6425-4CD9-BA8F-149090D6E9AA}" srcId="{0C9FB1FF-BFFB-41AD-9A46-605BD9EC2A65}" destId="{59DEA6DC-9F6B-421B-99C3-2F9635C6128E}" srcOrd="0" destOrd="0" parTransId="{B351BFC8-4671-412B-8DD5-9CAAF2B340A8}" sibTransId="{D98332BD-26A2-41E9-B6F1-77C9D549F770}"/>
    <dgm:cxn modelId="{0A42397D-AC4B-4CD1-A4AF-C3DCCE82621D}" type="presOf" srcId="{6B677DF4-469C-4077-A531-332FC8EDDCB6}" destId="{76EAE256-FCE1-4550-B4CC-9714FDC165E9}" srcOrd="0" destOrd="0" presId="urn:microsoft.com/office/officeart/2005/8/layout/orgChart1"/>
    <dgm:cxn modelId="{0A65A84F-11E5-4149-8EB3-B91E4EC0944E}" type="presOf" srcId="{B1CE6B51-1D9D-4162-B050-8577CC6ADB47}" destId="{0E48B05C-6980-47C7-84B2-1A9949C35E92}" srcOrd="1" destOrd="0" presId="urn:microsoft.com/office/officeart/2005/8/layout/orgChart1"/>
    <dgm:cxn modelId="{63C54252-B134-4F87-8113-9CF0F810DB39}" type="presOf" srcId="{B351BFC8-4671-412B-8DD5-9CAAF2B340A8}" destId="{AF3388B7-FD7D-4140-8B05-5D4EEC4AF3C2}" srcOrd="0" destOrd="0" presId="urn:microsoft.com/office/officeart/2005/8/layout/orgChart1"/>
    <dgm:cxn modelId="{5D6AF18A-C5B8-4E3D-93E1-44BCA40E395E}" type="presOf" srcId="{2202DD5E-52AF-4F70-97EB-D250771BF51A}" destId="{34AA3A5E-6F2F-432D-B196-C0DFD2648170}" srcOrd="0" destOrd="0" presId="urn:microsoft.com/office/officeart/2005/8/layout/orgChart1"/>
    <dgm:cxn modelId="{512B931C-526F-4B29-BF27-5A9420613714}" type="presOf" srcId="{8EB1A12A-7D91-4C3C-BD93-8913D8F352E0}" destId="{A3895FEB-133B-4DC9-A46A-25E2F8695344}" srcOrd="0" destOrd="0" presId="urn:microsoft.com/office/officeart/2005/8/layout/orgChart1"/>
    <dgm:cxn modelId="{1663EB50-9EED-4D7F-B046-A8E06C8DC17F}" srcId="{0C9FB1FF-BFFB-41AD-9A46-605BD9EC2A65}" destId="{6B677DF4-469C-4077-A531-332FC8EDDCB6}" srcOrd="3" destOrd="0" parTransId="{8EB1A12A-7D91-4C3C-BD93-8913D8F352E0}" sibTransId="{DEFBD4C3-5DF8-4135-A420-BA0ECB248303}"/>
    <dgm:cxn modelId="{CB2C218A-50E5-4600-A60B-60F1F0F4D416}" srcId="{66E28A28-4F48-434D-B9D6-F3BACF551E5A}" destId="{0C9FB1FF-BFFB-41AD-9A46-605BD9EC2A65}" srcOrd="0" destOrd="0" parTransId="{21B54704-530C-4CEB-8FB9-98531C07EF32}" sibTransId="{9F6E11C7-DDFC-4CE6-9B74-B99FF8F2B452}"/>
    <dgm:cxn modelId="{7E05C056-492C-4471-8CE8-FF125AEE4835}" type="presOf" srcId="{0C9FB1FF-BFFB-41AD-9A46-605BD9EC2A65}" destId="{09E30CD7-008B-4031-8274-9549DD905F81}" srcOrd="1" destOrd="0" presId="urn:microsoft.com/office/officeart/2005/8/layout/orgChart1"/>
    <dgm:cxn modelId="{9CCDDCA3-3AE7-416D-9EF9-6521A6859C6C}" type="presOf" srcId="{B1CE6B51-1D9D-4162-B050-8577CC6ADB47}" destId="{0B75FC61-0179-440B-96E8-13049C85D661}" srcOrd="0" destOrd="0" presId="urn:microsoft.com/office/officeart/2005/8/layout/orgChart1"/>
    <dgm:cxn modelId="{3E4DB289-F3CB-4315-A6C1-460F260B1115}" srcId="{0C9FB1FF-BFFB-41AD-9A46-605BD9EC2A65}" destId="{B1CE6B51-1D9D-4162-B050-8577CC6ADB47}" srcOrd="1" destOrd="0" parTransId="{2202DD5E-52AF-4F70-97EB-D250771BF51A}" sibTransId="{616AFD2B-9801-4017-8C9C-44B12C0479D4}"/>
    <dgm:cxn modelId="{13C23D02-7A49-4B90-9846-E3A8F68EAA76}" type="presOf" srcId="{59DEA6DC-9F6B-421B-99C3-2F9635C6128E}" destId="{E94BF391-BEA0-4F67-BC4C-994BA0C46FDD}" srcOrd="0" destOrd="0" presId="urn:microsoft.com/office/officeart/2005/8/layout/orgChart1"/>
    <dgm:cxn modelId="{C33A9840-1224-43B0-8337-DF90E40A02B3}" srcId="{0C9FB1FF-BFFB-41AD-9A46-605BD9EC2A65}" destId="{0539D7E5-C654-480E-91AF-E73CA986BD00}" srcOrd="2" destOrd="0" parTransId="{DBCCAB07-7766-42CA-99FC-748AAAE62AFB}" sibTransId="{4C3F4E24-CAEC-4525-9095-4FCCDC362C3B}"/>
    <dgm:cxn modelId="{201C62DB-D2D0-4CD4-91F4-F3FB801D361D}" type="presOf" srcId="{DBCCAB07-7766-42CA-99FC-748AAAE62AFB}" destId="{A0A7C059-DBB1-4363-98CC-BE4021D13885}" srcOrd="0" destOrd="0" presId="urn:microsoft.com/office/officeart/2005/8/layout/orgChart1"/>
    <dgm:cxn modelId="{2E36976B-FDEE-41DB-8C29-A75F4D7B63A8}" type="presOf" srcId="{0C9FB1FF-BFFB-41AD-9A46-605BD9EC2A65}" destId="{D6F70CDC-E0E0-4CC0-BCF1-99A5CF4FE7B5}" srcOrd="0" destOrd="0" presId="urn:microsoft.com/office/officeart/2005/8/layout/orgChart1"/>
    <dgm:cxn modelId="{849EB64F-96F4-4804-A5D5-6ACD16CD5CD0}" type="presOf" srcId="{66E28A28-4F48-434D-B9D6-F3BACF551E5A}" destId="{C21B7A4D-DC89-454E-B153-DD6B5487B462}" srcOrd="0" destOrd="0" presId="urn:microsoft.com/office/officeart/2005/8/layout/orgChart1"/>
    <dgm:cxn modelId="{542A2243-887E-462A-ACA6-018AB4354546}" type="presOf" srcId="{0539D7E5-C654-480E-91AF-E73CA986BD00}" destId="{F294D2CC-03E6-4634-BAE8-AC02E84BE10B}" srcOrd="0" destOrd="0" presId="urn:microsoft.com/office/officeart/2005/8/layout/orgChart1"/>
    <dgm:cxn modelId="{D46CFD5B-108E-46F6-BCAF-D081A4218D6B}" type="presParOf" srcId="{C21B7A4D-DC89-454E-B153-DD6B5487B462}" destId="{334E8E9D-1C5F-44E1-9FE8-FB3A52B6E11E}" srcOrd="0" destOrd="0" presId="urn:microsoft.com/office/officeart/2005/8/layout/orgChart1"/>
    <dgm:cxn modelId="{361C2E3B-1224-4CDD-B887-EF0EC1365404}" type="presParOf" srcId="{334E8E9D-1C5F-44E1-9FE8-FB3A52B6E11E}" destId="{C6C0FC52-FC4E-4988-BE47-091487C69CEB}" srcOrd="0" destOrd="0" presId="urn:microsoft.com/office/officeart/2005/8/layout/orgChart1"/>
    <dgm:cxn modelId="{9CACD3EE-30DC-401C-80EE-29DDA4790520}" type="presParOf" srcId="{C6C0FC52-FC4E-4988-BE47-091487C69CEB}" destId="{D6F70CDC-E0E0-4CC0-BCF1-99A5CF4FE7B5}" srcOrd="0" destOrd="0" presId="urn:microsoft.com/office/officeart/2005/8/layout/orgChart1"/>
    <dgm:cxn modelId="{99BEBDED-F87E-4334-8F50-EA167301306C}" type="presParOf" srcId="{C6C0FC52-FC4E-4988-BE47-091487C69CEB}" destId="{09E30CD7-008B-4031-8274-9549DD905F81}" srcOrd="1" destOrd="0" presId="urn:microsoft.com/office/officeart/2005/8/layout/orgChart1"/>
    <dgm:cxn modelId="{C9AF0050-A019-448F-88CD-741F0C74F20B}" type="presParOf" srcId="{334E8E9D-1C5F-44E1-9FE8-FB3A52B6E11E}" destId="{868FFA86-2404-4660-9C70-3D2A09D6285B}" srcOrd="1" destOrd="0" presId="urn:microsoft.com/office/officeart/2005/8/layout/orgChart1"/>
    <dgm:cxn modelId="{938A11F0-E10A-40B7-B900-36306F71A7EA}" type="presParOf" srcId="{868FFA86-2404-4660-9C70-3D2A09D6285B}" destId="{AF3388B7-FD7D-4140-8B05-5D4EEC4AF3C2}" srcOrd="0" destOrd="0" presId="urn:microsoft.com/office/officeart/2005/8/layout/orgChart1"/>
    <dgm:cxn modelId="{29C1DC19-EE20-4A06-94F4-689A3A85F7C8}" type="presParOf" srcId="{868FFA86-2404-4660-9C70-3D2A09D6285B}" destId="{1B5557A3-417B-4514-90F3-2645D461F860}" srcOrd="1" destOrd="0" presId="urn:microsoft.com/office/officeart/2005/8/layout/orgChart1"/>
    <dgm:cxn modelId="{5A2D82D5-0D85-43DE-A241-BFC05B853D54}" type="presParOf" srcId="{1B5557A3-417B-4514-90F3-2645D461F860}" destId="{1518AEB6-E5E6-4394-BB20-EE60D5247BEB}" srcOrd="0" destOrd="0" presId="urn:microsoft.com/office/officeart/2005/8/layout/orgChart1"/>
    <dgm:cxn modelId="{C5705C14-8818-4E73-94C6-C0117D0D150C}" type="presParOf" srcId="{1518AEB6-E5E6-4394-BB20-EE60D5247BEB}" destId="{E94BF391-BEA0-4F67-BC4C-994BA0C46FDD}" srcOrd="0" destOrd="0" presId="urn:microsoft.com/office/officeart/2005/8/layout/orgChart1"/>
    <dgm:cxn modelId="{2288DB80-6111-40AC-B7F5-EA5988948CA6}" type="presParOf" srcId="{1518AEB6-E5E6-4394-BB20-EE60D5247BEB}" destId="{BEEF1BD1-CB2B-43A4-8FBF-9170A34A13BE}" srcOrd="1" destOrd="0" presId="urn:microsoft.com/office/officeart/2005/8/layout/orgChart1"/>
    <dgm:cxn modelId="{743AB011-1207-4110-9715-068B128CDE5E}" type="presParOf" srcId="{1B5557A3-417B-4514-90F3-2645D461F860}" destId="{FB9D5E27-150C-4268-A195-0A2DCA13ED9C}" srcOrd="1" destOrd="0" presId="urn:microsoft.com/office/officeart/2005/8/layout/orgChart1"/>
    <dgm:cxn modelId="{D06CABAE-BFBF-4279-B6CE-C1344B4BB58C}" type="presParOf" srcId="{1B5557A3-417B-4514-90F3-2645D461F860}" destId="{F448B37B-15B6-4E99-BE4A-B2DCAA94A733}" srcOrd="2" destOrd="0" presId="urn:microsoft.com/office/officeart/2005/8/layout/orgChart1"/>
    <dgm:cxn modelId="{0554B163-8C4D-4B70-83DA-97ADFEEECF7D}" type="presParOf" srcId="{868FFA86-2404-4660-9C70-3D2A09D6285B}" destId="{34AA3A5E-6F2F-432D-B196-C0DFD2648170}" srcOrd="2" destOrd="0" presId="urn:microsoft.com/office/officeart/2005/8/layout/orgChart1"/>
    <dgm:cxn modelId="{5EF43035-1D07-4B0C-96CD-86FB0AEC6A25}" type="presParOf" srcId="{868FFA86-2404-4660-9C70-3D2A09D6285B}" destId="{0EA86C4E-8B38-400C-BF47-5F89DA51D3B4}" srcOrd="3" destOrd="0" presId="urn:microsoft.com/office/officeart/2005/8/layout/orgChart1"/>
    <dgm:cxn modelId="{28818A9D-7B5C-4F62-8C69-7516F6C6EDB8}" type="presParOf" srcId="{0EA86C4E-8B38-400C-BF47-5F89DA51D3B4}" destId="{34156E64-3AA9-44A9-BD23-74B74D48BB2A}" srcOrd="0" destOrd="0" presId="urn:microsoft.com/office/officeart/2005/8/layout/orgChart1"/>
    <dgm:cxn modelId="{A11B3B22-456A-4AA6-A612-20EE98C5A0C6}" type="presParOf" srcId="{34156E64-3AA9-44A9-BD23-74B74D48BB2A}" destId="{0B75FC61-0179-440B-96E8-13049C85D661}" srcOrd="0" destOrd="0" presId="urn:microsoft.com/office/officeart/2005/8/layout/orgChart1"/>
    <dgm:cxn modelId="{4B359D12-45FC-4347-BC9C-FC9D3AD34BAC}" type="presParOf" srcId="{34156E64-3AA9-44A9-BD23-74B74D48BB2A}" destId="{0E48B05C-6980-47C7-84B2-1A9949C35E92}" srcOrd="1" destOrd="0" presId="urn:microsoft.com/office/officeart/2005/8/layout/orgChart1"/>
    <dgm:cxn modelId="{67E6283F-823B-49D4-A08D-DAFB3DC3E65D}" type="presParOf" srcId="{0EA86C4E-8B38-400C-BF47-5F89DA51D3B4}" destId="{974F08D8-B894-4F1B-A20D-2D1BE6686AD8}" srcOrd="1" destOrd="0" presId="urn:microsoft.com/office/officeart/2005/8/layout/orgChart1"/>
    <dgm:cxn modelId="{42049AE0-69F7-499A-AD6D-D57CE32BAEAE}" type="presParOf" srcId="{0EA86C4E-8B38-400C-BF47-5F89DA51D3B4}" destId="{B3932006-9FB3-4DC4-8E3F-AE2095D22151}" srcOrd="2" destOrd="0" presId="urn:microsoft.com/office/officeart/2005/8/layout/orgChart1"/>
    <dgm:cxn modelId="{D63BAAB7-A712-4814-A4A8-1A8AC5BB5B1C}" type="presParOf" srcId="{868FFA86-2404-4660-9C70-3D2A09D6285B}" destId="{A0A7C059-DBB1-4363-98CC-BE4021D13885}" srcOrd="4" destOrd="0" presId="urn:microsoft.com/office/officeart/2005/8/layout/orgChart1"/>
    <dgm:cxn modelId="{FC17670C-F1FE-449C-89BB-1EAD10981F75}" type="presParOf" srcId="{868FFA86-2404-4660-9C70-3D2A09D6285B}" destId="{D16A230E-23C1-401E-A529-1B7E255F1115}" srcOrd="5" destOrd="0" presId="urn:microsoft.com/office/officeart/2005/8/layout/orgChart1"/>
    <dgm:cxn modelId="{489A5681-EDC2-4720-9A4F-5CACB484473F}" type="presParOf" srcId="{D16A230E-23C1-401E-A529-1B7E255F1115}" destId="{A1ABFC73-1911-4F2D-842A-CCF10E8F7187}" srcOrd="0" destOrd="0" presId="urn:microsoft.com/office/officeart/2005/8/layout/orgChart1"/>
    <dgm:cxn modelId="{BDE94D07-E5CF-43D9-985A-352A97D777B0}" type="presParOf" srcId="{A1ABFC73-1911-4F2D-842A-CCF10E8F7187}" destId="{F294D2CC-03E6-4634-BAE8-AC02E84BE10B}" srcOrd="0" destOrd="0" presId="urn:microsoft.com/office/officeart/2005/8/layout/orgChart1"/>
    <dgm:cxn modelId="{BE9ED701-6136-4331-844D-F6C826CA9C62}" type="presParOf" srcId="{A1ABFC73-1911-4F2D-842A-CCF10E8F7187}" destId="{9E064405-CA78-402A-AF3C-B16B2894542F}" srcOrd="1" destOrd="0" presId="urn:microsoft.com/office/officeart/2005/8/layout/orgChart1"/>
    <dgm:cxn modelId="{5CF71450-A799-41C2-BC9A-EA6E4A884C5D}" type="presParOf" srcId="{D16A230E-23C1-401E-A529-1B7E255F1115}" destId="{FD22A74D-B6A4-4C0D-8056-700376927020}" srcOrd="1" destOrd="0" presId="urn:microsoft.com/office/officeart/2005/8/layout/orgChart1"/>
    <dgm:cxn modelId="{28DE4F8C-559A-44AD-850F-DD5EA53F1523}" type="presParOf" srcId="{D16A230E-23C1-401E-A529-1B7E255F1115}" destId="{8CC1A591-2FF6-4AE2-8F7A-44FBF469B36E}" srcOrd="2" destOrd="0" presId="urn:microsoft.com/office/officeart/2005/8/layout/orgChart1"/>
    <dgm:cxn modelId="{44463220-2BB5-44BA-B9A9-B46890C548FE}" type="presParOf" srcId="{868FFA86-2404-4660-9C70-3D2A09D6285B}" destId="{A3895FEB-133B-4DC9-A46A-25E2F8695344}" srcOrd="6" destOrd="0" presId="urn:microsoft.com/office/officeart/2005/8/layout/orgChart1"/>
    <dgm:cxn modelId="{C3D92E71-CB78-4677-9324-72FCEA3B5AF6}" type="presParOf" srcId="{868FFA86-2404-4660-9C70-3D2A09D6285B}" destId="{9BF24BF2-D883-4388-A3E5-3984B3BC7FF3}" srcOrd="7" destOrd="0" presId="urn:microsoft.com/office/officeart/2005/8/layout/orgChart1"/>
    <dgm:cxn modelId="{E4094152-774F-4667-ADBB-A89CD1F1B14C}" type="presParOf" srcId="{9BF24BF2-D883-4388-A3E5-3984B3BC7FF3}" destId="{12DF09F7-92BF-4E4F-B35C-58D81C7A428A}" srcOrd="0" destOrd="0" presId="urn:microsoft.com/office/officeart/2005/8/layout/orgChart1"/>
    <dgm:cxn modelId="{EFA10BA1-9FD1-43CE-9E77-AB2CDE5F49FD}" type="presParOf" srcId="{12DF09F7-92BF-4E4F-B35C-58D81C7A428A}" destId="{76EAE256-FCE1-4550-B4CC-9714FDC165E9}" srcOrd="0" destOrd="0" presId="urn:microsoft.com/office/officeart/2005/8/layout/orgChart1"/>
    <dgm:cxn modelId="{477DC6C0-AA37-47B4-B620-46F16F3039F9}" type="presParOf" srcId="{12DF09F7-92BF-4E4F-B35C-58D81C7A428A}" destId="{58C1BEDC-84D3-4906-9642-77352987F032}" srcOrd="1" destOrd="0" presId="urn:microsoft.com/office/officeart/2005/8/layout/orgChart1"/>
    <dgm:cxn modelId="{72ED3B08-7731-4D84-9A5C-1FACBB5ED3FB}" type="presParOf" srcId="{9BF24BF2-D883-4388-A3E5-3984B3BC7FF3}" destId="{A9F99B62-D09E-41E9-953D-5A2971C382A0}" srcOrd="1" destOrd="0" presId="urn:microsoft.com/office/officeart/2005/8/layout/orgChart1"/>
    <dgm:cxn modelId="{298593D2-785D-4AD9-8DCD-57A44217EB47}" type="presParOf" srcId="{9BF24BF2-D883-4388-A3E5-3984B3BC7FF3}" destId="{4B8C5312-A773-470E-AC62-2204875434A9}" srcOrd="2" destOrd="0" presId="urn:microsoft.com/office/officeart/2005/8/layout/orgChart1"/>
    <dgm:cxn modelId="{3E52F974-A031-49AB-A22C-3CA06AB4FA21}" type="presParOf" srcId="{334E8E9D-1C5F-44E1-9FE8-FB3A52B6E11E}" destId="{08DEDFC2-396C-4433-9CF2-581BC0AA0B3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198D17B-E842-442F-8800-BC35C0791F2D}" type="doc">
      <dgm:prSet loTypeId="urn:microsoft.com/office/officeart/2005/8/layout/vProcess5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E6FA2A7-41DF-489F-A1B5-C1E5667A965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Глобальный (самый крупный)  - это   географическая оболочка </a:t>
          </a:r>
          <a:endParaRPr lang="ru-RU" sz="1800" dirty="0"/>
        </a:p>
      </dgm:t>
    </dgm:pt>
    <dgm:pt modelId="{F0FBE5D7-9152-499F-9E96-1A7E49FFB788}" type="parTrans" cxnId="{2FF0CA67-73BE-4287-8BDD-10A3E137C908}">
      <dgm:prSet/>
      <dgm:spPr/>
      <dgm:t>
        <a:bodyPr/>
        <a:lstStyle/>
        <a:p>
          <a:endParaRPr lang="ru-RU"/>
        </a:p>
      </dgm:t>
    </dgm:pt>
    <dgm:pt modelId="{394AD7C3-BDEB-47BD-B38F-048BF17B03BB}" type="sibTrans" cxnId="{2FF0CA67-73BE-4287-8BDD-10A3E137C908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4F6B0B23-3298-49A4-A96F-6A49DCA1D38B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Крупные  -  материки и океаны </a:t>
          </a:r>
          <a:endParaRPr lang="ru-RU" sz="1800" dirty="0"/>
        </a:p>
      </dgm:t>
    </dgm:pt>
    <dgm:pt modelId="{1BBD59CC-CB8A-4FF6-AAB5-F1ACFACFDC0C}" type="parTrans" cxnId="{6FD6BC2C-7226-4EEF-B9E8-722088A60364}">
      <dgm:prSet/>
      <dgm:spPr/>
      <dgm:t>
        <a:bodyPr/>
        <a:lstStyle/>
        <a:p>
          <a:endParaRPr lang="ru-RU"/>
        </a:p>
      </dgm:t>
    </dgm:pt>
    <dgm:pt modelId="{5135D455-2E91-42A3-9615-12F6F5DD5056}" type="sibTrans" cxnId="{6FD6BC2C-7226-4EEF-B9E8-722088A60364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E1C1DF4B-FA24-4C33-AC74-30913ED5677E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sz="1800" dirty="0" smtClean="0"/>
            <a:t>Зональные (средние)  -  природные зоны </a:t>
          </a:r>
          <a:endParaRPr lang="ru-RU" sz="1800" dirty="0"/>
        </a:p>
      </dgm:t>
    </dgm:pt>
    <dgm:pt modelId="{E4E4D641-2101-4568-A108-6BCA5DF9F331}" type="parTrans" cxnId="{67278429-5A01-4967-87C8-1E20E03EC3FE}">
      <dgm:prSet/>
      <dgm:spPr/>
      <dgm:t>
        <a:bodyPr/>
        <a:lstStyle/>
        <a:p>
          <a:endParaRPr lang="ru-RU"/>
        </a:p>
      </dgm:t>
    </dgm:pt>
    <dgm:pt modelId="{5E9BE78D-5CEF-43AF-8410-725AFBD4354C}" type="sibTrans" cxnId="{67278429-5A01-4967-87C8-1E20E03EC3FE}">
      <dgm:prSet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ru-RU"/>
        </a:p>
      </dgm:t>
    </dgm:pt>
    <dgm:pt modelId="{862B712D-95C5-4FD3-8B5D-95DA7AB97F87}">
      <dgm:prSet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62F70E09-854E-4BE2-BC2D-4E2FEEEFB63B}" type="parTrans" cxnId="{19AB137A-7239-4F8B-9AE6-DD73760C65B2}">
      <dgm:prSet/>
      <dgm:spPr/>
      <dgm:t>
        <a:bodyPr/>
        <a:lstStyle/>
        <a:p>
          <a:endParaRPr lang="ru-RU"/>
        </a:p>
      </dgm:t>
    </dgm:pt>
    <dgm:pt modelId="{0CE41A68-E882-42BE-B6C8-8A3699861199}" type="sibTrans" cxnId="{19AB137A-7239-4F8B-9AE6-DD73760C65B2}">
      <dgm:prSet/>
      <dgm:spPr/>
      <dgm:t>
        <a:bodyPr/>
        <a:lstStyle/>
        <a:p>
          <a:endParaRPr lang="ru-RU"/>
        </a:p>
      </dgm:t>
    </dgm:pt>
    <dgm:pt modelId="{06237946-69C8-4735-8D71-B8816215F918}" type="pres">
      <dgm:prSet presAssocID="{9198D17B-E842-442F-8800-BC35C0791F2D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7715AE4-940F-4954-9743-DDB7252F10B2}" type="pres">
      <dgm:prSet presAssocID="{9198D17B-E842-442F-8800-BC35C0791F2D}" presName="dummyMaxCanvas" presStyleCnt="0">
        <dgm:presLayoutVars/>
      </dgm:prSet>
      <dgm:spPr/>
    </dgm:pt>
    <dgm:pt modelId="{022E1F73-4EF9-4EFC-8208-9BCAF133A89A}" type="pres">
      <dgm:prSet presAssocID="{9198D17B-E842-442F-8800-BC35C0791F2D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C402FF-03E4-4CD9-BED8-F3B92F39F2AB}" type="pres">
      <dgm:prSet presAssocID="{9198D17B-E842-442F-8800-BC35C0791F2D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022904-6353-4C8E-9946-0CC942BA8C92}" type="pres">
      <dgm:prSet presAssocID="{9198D17B-E842-442F-8800-BC35C0791F2D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A9085F-5D38-454D-B416-615C23E228B1}" type="pres">
      <dgm:prSet presAssocID="{9198D17B-E842-442F-8800-BC35C0791F2D}" presName="FourNodes_4" presStyleLbl="node1" presStyleIdx="3" presStyleCnt="4" custScaleY="100001" custLinFactNeighborX="-29" custLinFactNeighborY="-40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F695E-D49D-4166-B7EA-7C1B9C315CEB}" type="pres">
      <dgm:prSet presAssocID="{9198D17B-E842-442F-8800-BC35C0791F2D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96D906-B238-4895-BDF2-667CE15D6D82}" type="pres">
      <dgm:prSet presAssocID="{9198D17B-E842-442F-8800-BC35C0791F2D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5E5871-3B68-48FB-98CA-26B75D4BEC16}" type="pres">
      <dgm:prSet presAssocID="{9198D17B-E842-442F-8800-BC35C0791F2D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6F0DFD-B839-4302-BA2B-27E82FC046D0}" type="pres">
      <dgm:prSet presAssocID="{9198D17B-E842-442F-8800-BC35C0791F2D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13F002-2E55-4162-AFF6-BC0A3B623C19}" type="pres">
      <dgm:prSet presAssocID="{9198D17B-E842-442F-8800-BC35C0791F2D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78C85-611E-49E0-801E-3AD09F0DAFFF}" type="pres">
      <dgm:prSet presAssocID="{9198D17B-E842-442F-8800-BC35C0791F2D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9F9287-3F70-4CD8-91AA-237CC086CD25}" type="pres">
      <dgm:prSet presAssocID="{9198D17B-E842-442F-8800-BC35C0791F2D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D7C017B-4E41-46EA-AA5B-8A091261EC1D}" type="presOf" srcId="{AE6FA2A7-41DF-489F-A1B5-C1E5667A965B}" destId="{716F0DFD-B839-4302-BA2B-27E82FC046D0}" srcOrd="1" destOrd="0" presId="urn:microsoft.com/office/officeart/2005/8/layout/vProcess5"/>
    <dgm:cxn modelId="{64D8DED2-B10B-4BF4-8AB8-B24A01F98D29}" type="presOf" srcId="{5E9BE78D-5CEF-43AF-8410-725AFBD4354C}" destId="{6B5E5871-3B68-48FB-98CA-26B75D4BEC16}" srcOrd="0" destOrd="0" presId="urn:microsoft.com/office/officeart/2005/8/layout/vProcess5"/>
    <dgm:cxn modelId="{9C6774AA-5E11-4D17-8251-1570E8B6744A}" type="presOf" srcId="{9198D17B-E842-442F-8800-BC35C0791F2D}" destId="{06237946-69C8-4735-8D71-B8816215F918}" srcOrd="0" destOrd="0" presId="urn:microsoft.com/office/officeart/2005/8/layout/vProcess5"/>
    <dgm:cxn modelId="{3DD971C5-4929-43C5-A686-0E6C7AA6312C}" type="presOf" srcId="{AE6FA2A7-41DF-489F-A1B5-C1E5667A965B}" destId="{022E1F73-4EF9-4EFC-8208-9BCAF133A89A}" srcOrd="0" destOrd="0" presId="urn:microsoft.com/office/officeart/2005/8/layout/vProcess5"/>
    <dgm:cxn modelId="{19AB137A-7239-4F8B-9AE6-DD73760C65B2}" srcId="{9198D17B-E842-442F-8800-BC35C0791F2D}" destId="{862B712D-95C5-4FD3-8B5D-95DA7AB97F87}" srcOrd="3" destOrd="0" parTransId="{62F70E09-854E-4BE2-BC2D-4E2FEEEFB63B}" sibTransId="{0CE41A68-E882-42BE-B6C8-8A3699861199}"/>
    <dgm:cxn modelId="{DE7EFF73-3F75-410F-BC52-04BBA9730C6F}" type="presOf" srcId="{394AD7C3-BDEB-47BD-B38F-048BF17B03BB}" destId="{6DBF695E-D49D-4166-B7EA-7C1B9C315CEB}" srcOrd="0" destOrd="0" presId="urn:microsoft.com/office/officeart/2005/8/layout/vProcess5"/>
    <dgm:cxn modelId="{9B98376D-E145-41BF-9DA3-66E9DC1F787B}" type="presOf" srcId="{862B712D-95C5-4FD3-8B5D-95DA7AB97F87}" destId="{719F9287-3F70-4CD8-91AA-237CC086CD25}" srcOrd="1" destOrd="0" presId="urn:microsoft.com/office/officeart/2005/8/layout/vProcess5"/>
    <dgm:cxn modelId="{67278429-5A01-4967-87C8-1E20E03EC3FE}" srcId="{9198D17B-E842-442F-8800-BC35C0791F2D}" destId="{E1C1DF4B-FA24-4C33-AC74-30913ED5677E}" srcOrd="2" destOrd="0" parTransId="{E4E4D641-2101-4568-A108-6BCA5DF9F331}" sibTransId="{5E9BE78D-5CEF-43AF-8410-725AFBD4354C}"/>
    <dgm:cxn modelId="{6FD6BC2C-7226-4EEF-B9E8-722088A60364}" srcId="{9198D17B-E842-442F-8800-BC35C0791F2D}" destId="{4F6B0B23-3298-49A4-A96F-6A49DCA1D38B}" srcOrd="1" destOrd="0" parTransId="{1BBD59CC-CB8A-4FF6-AAB5-F1ACFACFDC0C}" sibTransId="{5135D455-2E91-42A3-9615-12F6F5DD5056}"/>
    <dgm:cxn modelId="{5D557566-F8E8-42E1-8E59-E7149EFFE8A7}" type="presOf" srcId="{4F6B0B23-3298-49A4-A96F-6A49DCA1D38B}" destId="{2713F002-2E55-4162-AFF6-BC0A3B623C19}" srcOrd="1" destOrd="0" presId="urn:microsoft.com/office/officeart/2005/8/layout/vProcess5"/>
    <dgm:cxn modelId="{2FF0CA67-73BE-4287-8BDD-10A3E137C908}" srcId="{9198D17B-E842-442F-8800-BC35C0791F2D}" destId="{AE6FA2A7-41DF-489F-A1B5-C1E5667A965B}" srcOrd="0" destOrd="0" parTransId="{F0FBE5D7-9152-499F-9E96-1A7E49FFB788}" sibTransId="{394AD7C3-BDEB-47BD-B38F-048BF17B03BB}"/>
    <dgm:cxn modelId="{6E07C61A-7243-432E-B099-1574233BBC2C}" type="presOf" srcId="{E1C1DF4B-FA24-4C33-AC74-30913ED5677E}" destId="{F3278C85-611E-49E0-801E-3AD09F0DAFFF}" srcOrd="1" destOrd="0" presId="urn:microsoft.com/office/officeart/2005/8/layout/vProcess5"/>
    <dgm:cxn modelId="{DC419A26-774E-4FED-AA7B-F249D2C981E8}" type="presOf" srcId="{862B712D-95C5-4FD3-8B5D-95DA7AB97F87}" destId="{F4A9085F-5D38-454D-B416-615C23E228B1}" srcOrd="0" destOrd="0" presId="urn:microsoft.com/office/officeart/2005/8/layout/vProcess5"/>
    <dgm:cxn modelId="{9CC1E36B-06CC-42A5-8E12-3C5095F94078}" type="presOf" srcId="{4F6B0B23-3298-49A4-A96F-6A49DCA1D38B}" destId="{A7C402FF-03E4-4CD9-BED8-F3B92F39F2AB}" srcOrd="0" destOrd="0" presId="urn:microsoft.com/office/officeart/2005/8/layout/vProcess5"/>
    <dgm:cxn modelId="{BBA40C2A-CFD5-4F4C-B4A2-A5DB26A04205}" type="presOf" srcId="{5135D455-2E91-42A3-9615-12F6F5DD5056}" destId="{2296D906-B238-4895-BDF2-667CE15D6D82}" srcOrd="0" destOrd="0" presId="urn:microsoft.com/office/officeart/2005/8/layout/vProcess5"/>
    <dgm:cxn modelId="{03A6C182-E1C4-4453-9588-0EC2B6BF66B2}" type="presOf" srcId="{E1C1DF4B-FA24-4C33-AC74-30913ED5677E}" destId="{60022904-6353-4C8E-9946-0CC942BA8C92}" srcOrd="0" destOrd="0" presId="urn:microsoft.com/office/officeart/2005/8/layout/vProcess5"/>
    <dgm:cxn modelId="{61357A8A-A1E9-4688-9E7A-A6D0906F6713}" type="presParOf" srcId="{06237946-69C8-4735-8D71-B8816215F918}" destId="{B7715AE4-940F-4954-9743-DDB7252F10B2}" srcOrd="0" destOrd="0" presId="urn:microsoft.com/office/officeart/2005/8/layout/vProcess5"/>
    <dgm:cxn modelId="{05496B35-B1AC-4CAD-BEDE-23FF03BF69B7}" type="presParOf" srcId="{06237946-69C8-4735-8D71-B8816215F918}" destId="{022E1F73-4EF9-4EFC-8208-9BCAF133A89A}" srcOrd="1" destOrd="0" presId="urn:microsoft.com/office/officeart/2005/8/layout/vProcess5"/>
    <dgm:cxn modelId="{CAE5D17E-567D-4A56-85E0-DC10C2DB9A05}" type="presParOf" srcId="{06237946-69C8-4735-8D71-B8816215F918}" destId="{A7C402FF-03E4-4CD9-BED8-F3B92F39F2AB}" srcOrd="2" destOrd="0" presId="urn:microsoft.com/office/officeart/2005/8/layout/vProcess5"/>
    <dgm:cxn modelId="{1A3CEB5D-F0C2-4446-A572-0D317E6CB5D4}" type="presParOf" srcId="{06237946-69C8-4735-8D71-B8816215F918}" destId="{60022904-6353-4C8E-9946-0CC942BA8C92}" srcOrd="3" destOrd="0" presId="urn:microsoft.com/office/officeart/2005/8/layout/vProcess5"/>
    <dgm:cxn modelId="{671F01DD-1062-4E83-BBDB-B7D0411C9A75}" type="presParOf" srcId="{06237946-69C8-4735-8D71-B8816215F918}" destId="{F4A9085F-5D38-454D-B416-615C23E228B1}" srcOrd="4" destOrd="0" presId="urn:microsoft.com/office/officeart/2005/8/layout/vProcess5"/>
    <dgm:cxn modelId="{32D228E8-165F-43C3-A49C-62B60BBD3642}" type="presParOf" srcId="{06237946-69C8-4735-8D71-B8816215F918}" destId="{6DBF695E-D49D-4166-B7EA-7C1B9C315CEB}" srcOrd="5" destOrd="0" presId="urn:microsoft.com/office/officeart/2005/8/layout/vProcess5"/>
    <dgm:cxn modelId="{259046D2-D82A-4AE2-B66A-28C29597D7CE}" type="presParOf" srcId="{06237946-69C8-4735-8D71-B8816215F918}" destId="{2296D906-B238-4895-BDF2-667CE15D6D82}" srcOrd="6" destOrd="0" presId="urn:microsoft.com/office/officeart/2005/8/layout/vProcess5"/>
    <dgm:cxn modelId="{0FE23718-187F-4A14-9089-7A8770B22CE3}" type="presParOf" srcId="{06237946-69C8-4735-8D71-B8816215F918}" destId="{6B5E5871-3B68-48FB-98CA-26B75D4BEC16}" srcOrd="7" destOrd="0" presId="urn:microsoft.com/office/officeart/2005/8/layout/vProcess5"/>
    <dgm:cxn modelId="{17E58950-2180-4E30-8D71-C1F09C4A4414}" type="presParOf" srcId="{06237946-69C8-4735-8D71-B8816215F918}" destId="{716F0DFD-B839-4302-BA2B-27E82FC046D0}" srcOrd="8" destOrd="0" presId="urn:microsoft.com/office/officeart/2005/8/layout/vProcess5"/>
    <dgm:cxn modelId="{BB4F74D4-3F7F-4BAF-B109-6C950B22E5FA}" type="presParOf" srcId="{06237946-69C8-4735-8D71-B8816215F918}" destId="{2713F002-2E55-4162-AFF6-BC0A3B623C19}" srcOrd="9" destOrd="0" presId="urn:microsoft.com/office/officeart/2005/8/layout/vProcess5"/>
    <dgm:cxn modelId="{B544A1FF-7FCB-4B5E-9B9C-E8BB16B4BB0A}" type="presParOf" srcId="{06237946-69C8-4735-8D71-B8816215F918}" destId="{F3278C85-611E-49E0-801E-3AD09F0DAFFF}" srcOrd="10" destOrd="0" presId="urn:microsoft.com/office/officeart/2005/8/layout/vProcess5"/>
    <dgm:cxn modelId="{0B936918-ABDE-4E87-8950-C62913E93174}" type="presParOf" srcId="{06237946-69C8-4735-8D71-B8816215F918}" destId="{719F9287-3F70-4CD8-91AA-237CC086CD25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B5876-CDB0-44FA-9A42-7CCD72E1AFD6}">
      <dsp:nvSpPr>
        <dsp:cNvPr id="0" name=""/>
        <dsp:cNvSpPr/>
      </dsp:nvSpPr>
      <dsp:spPr>
        <a:xfrm>
          <a:off x="0" y="187458"/>
          <a:ext cx="8496944" cy="1318155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solidFill>
                <a:schemeClr val="accent6">
                  <a:lumMod val="75000"/>
                </a:schemeClr>
              </a:solidFill>
            </a:rPr>
            <a:t>Географическая оболочка</a:t>
          </a:r>
          <a:endParaRPr lang="ru-RU" sz="32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0" y="187458"/>
        <a:ext cx="8496944" cy="1318155"/>
      </dsp:txXfrm>
    </dsp:sp>
    <dsp:sp modelId="{1852D7F4-FF6E-45AB-82B7-93858A9D91AA}">
      <dsp:nvSpPr>
        <dsp:cNvPr id="0" name=""/>
        <dsp:cNvSpPr/>
      </dsp:nvSpPr>
      <dsp:spPr>
        <a:xfrm>
          <a:off x="0" y="1800215"/>
          <a:ext cx="2992727" cy="34097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3">
                  <a:lumMod val="50000"/>
                </a:schemeClr>
              </a:solidFill>
            </a:rPr>
            <a:t>Составные части: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</a:rPr>
            <a:t>1. Атмосфера (нижняя часть)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</a:rPr>
            <a:t>2. Гидросфера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</a:rPr>
            <a:t>3. Биосфера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accent5">
                  <a:lumMod val="75000"/>
                </a:schemeClr>
              </a:solidFill>
            </a:rPr>
            <a:t>4. Литосфера (верхняя часть)</a:t>
          </a:r>
          <a:endParaRPr lang="ru-RU" sz="16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0" y="1800215"/>
        <a:ext cx="2992727" cy="3409778"/>
      </dsp:txXfrm>
    </dsp:sp>
    <dsp:sp modelId="{603560FE-6ED4-4841-AC4D-4DC029174860}">
      <dsp:nvSpPr>
        <dsp:cNvPr id="0" name=""/>
        <dsp:cNvSpPr/>
      </dsp:nvSpPr>
      <dsp:spPr>
        <a:xfrm>
          <a:off x="2998930" y="1800197"/>
          <a:ext cx="2750719" cy="325173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Особенности оболочки: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75000"/>
                </a:schemeClr>
              </a:solidFill>
            </a:rPr>
            <a:t>- кругооборот веществ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75000"/>
                </a:schemeClr>
              </a:solidFill>
            </a:rPr>
            <a:t>- наличие жизни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000" kern="1200" dirty="0"/>
        </a:p>
      </dsp:txBody>
      <dsp:txXfrm>
        <a:off x="2998930" y="1800197"/>
        <a:ext cx="2750719" cy="3251735"/>
      </dsp:txXfrm>
    </dsp:sp>
    <dsp:sp modelId="{A41A7354-50F0-430B-85D3-09F3839040D6}">
      <dsp:nvSpPr>
        <dsp:cNvPr id="0" name=""/>
        <dsp:cNvSpPr/>
      </dsp:nvSpPr>
      <dsp:spPr>
        <a:xfrm>
          <a:off x="5746224" y="1800197"/>
          <a:ext cx="2750719" cy="33729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4">
                  <a:lumMod val="50000"/>
                </a:schemeClr>
              </a:solidFill>
            </a:rPr>
            <a:t>Закономерности развития: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75000"/>
                </a:schemeClr>
              </a:solidFill>
            </a:rPr>
            <a:t>1. целостность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75000"/>
                </a:schemeClr>
              </a:solidFill>
            </a:rPr>
            <a:t>2. ритмичность</a:t>
          </a:r>
        </a:p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accent5">
                  <a:lumMod val="75000"/>
                </a:schemeClr>
              </a:solidFill>
            </a:rPr>
            <a:t>3.неоднородность </a:t>
          </a:r>
          <a:endParaRPr lang="ru-RU" sz="2000" kern="1200" dirty="0">
            <a:solidFill>
              <a:schemeClr val="accent5">
                <a:lumMod val="75000"/>
              </a:schemeClr>
            </a:solidFill>
          </a:endParaRPr>
        </a:p>
      </dsp:txBody>
      <dsp:txXfrm>
        <a:off x="5746224" y="1800197"/>
        <a:ext cx="2750719" cy="3372996"/>
      </dsp:txXfrm>
    </dsp:sp>
    <dsp:sp modelId="{CCBDC15F-AE9B-442D-B658-51DEFB8F9CF8}">
      <dsp:nvSpPr>
        <dsp:cNvPr id="0" name=""/>
        <dsp:cNvSpPr/>
      </dsp:nvSpPr>
      <dsp:spPr>
        <a:xfrm>
          <a:off x="0" y="5631128"/>
          <a:ext cx="8496944" cy="90092"/>
        </a:xfrm>
        <a:prstGeom prst="rect">
          <a:avLst/>
        </a:prstGeom>
        <a:solidFill>
          <a:schemeClr val="accent1">
            <a:shade val="8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95FEB-133B-4DC9-A46A-25E2F8695344}">
      <dsp:nvSpPr>
        <dsp:cNvPr id="0" name=""/>
        <dsp:cNvSpPr/>
      </dsp:nvSpPr>
      <dsp:spPr>
        <a:xfrm>
          <a:off x="3141729" y="927067"/>
          <a:ext cx="278020" cy="480048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00482"/>
              </a:lnTo>
              <a:lnTo>
                <a:pt x="278020" y="480048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A7C059-DBB1-4363-98CC-BE4021D13885}">
      <dsp:nvSpPr>
        <dsp:cNvPr id="0" name=""/>
        <dsp:cNvSpPr/>
      </dsp:nvSpPr>
      <dsp:spPr>
        <a:xfrm>
          <a:off x="3141729" y="927067"/>
          <a:ext cx="278020" cy="34845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84520"/>
              </a:lnTo>
              <a:lnTo>
                <a:pt x="278020" y="34845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AA3A5E-6F2F-432D-B196-C0DFD2648170}">
      <dsp:nvSpPr>
        <dsp:cNvPr id="0" name=""/>
        <dsp:cNvSpPr/>
      </dsp:nvSpPr>
      <dsp:spPr>
        <a:xfrm>
          <a:off x="3141729" y="927067"/>
          <a:ext cx="278020" cy="21685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68557"/>
              </a:lnTo>
              <a:lnTo>
                <a:pt x="278020" y="216855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3388B7-FD7D-4140-8B05-5D4EEC4AF3C2}">
      <dsp:nvSpPr>
        <dsp:cNvPr id="0" name=""/>
        <dsp:cNvSpPr/>
      </dsp:nvSpPr>
      <dsp:spPr>
        <a:xfrm>
          <a:off x="3141729" y="927067"/>
          <a:ext cx="278020" cy="85259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52595"/>
              </a:lnTo>
              <a:lnTo>
                <a:pt x="278020" y="85259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F70CDC-E0E0-4CC0-BCF1-99A5CF4FE7B5}">
      <dsp:nvSpPr>
        <dsp:cNvPr id="0" name=""/>
        <dsp:cNvSpPr/>
      </dsp:nvSpPr>
      <dsp:spPr>
        <a:xfrm>
          <a:off x="2956382" y="333"/>
          <a:ext cx="1853468" cy="9267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1" i="0" u="none" strike="noStrike" kern="1200" cap="none" normalizeH="0" baseline="0" smtClean="0">
              <a:ln>
                <a:noFill/>
              </a:ln>
              <a:solidFill>
                <a:srgbClr val="009900"/>
              </a:solidFill>
              <a:effectLst/>
              <a:latin typeface="Tahoma" pitchFamily="34" charset="0"/>
              <a:cs typeface="Arial" charset="0"/>
            </a:rPr>
            <a:t>ЗАКОНОМЕРНОСТИ ГО</a:t>
          </a:r>
        </a:p>
      </dsp:txBody>
      <dsp:txXfrm>
        <a:off x="2956382" y="333"/>
        <a:ext cx="1853468" cy="926734"/>
      </dsp:txXfrm>
    </dsp:sp>
    <dsp:sp modelId="{E94BF391-BEA0-4F67-BC4C-994BA0C46FDD}">
      <dsp:nvSpPr>
        <dsp:cNvPr id="0" name=""/>
        <dsp:cNvSpPr/>
      </dsp:nvSpPr>
      <dsp:spPr>
        <a:xfrm>
          <a:off x="3419749" y="1316295"/>
          <a:ext cx="1853468" cy="9267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ЦЕЛОСТНОСТЬ</a:t>
          </a:r>
        </a:p>
      </dsp:txBody>
      <dsp:txXfrm>
        <a:off x="3419749" y="1316295"/>
        <a:ext cx="1853468" cy="926734"/>
      </dsp:txXfrm>
    </dsp:sp>
    <dsp:sp modelId="{0B75FC61-0179-440B-96E8-13049C85D661}">
      <dsp:nvSpPr>
        <dsp:cNvPr id="0" name=""/>
        <dsp:cNvSpPr/>
      </dsp:nvSpPr>
      <dsp:spPr>
        <a:xfrm>
          <a:off x="3419749" y="2632257"/>
          <a:ext cx="1853468" cy="9267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РИТМИЧНОСТЬ</a:t>
          </a:r>
        </a:p>
      </dsp:txBody>
      <dsp:txXfrm>
        <a:off x="3419749" y="2632257"/>
        <a:ext cx="1853468" cy="926734"/>
      </dsp:txXfrm>
    </dsp:sp>
    <dsp:sp modelId="{F294D2CC-03E6-4634-BAE8-AC02E84BE10B}">
      <dsp:nvSpPr>
        <dsp:cNvPr id="0" name=""/>
        <dsp:cNvSpPr/>
      </dsp:nvSpPr>
      <dsp:spPr>
        <a:xfrm>
          <a:off x="3419749" y="3948220"/>
          <a:ext cx="1853468" cy="9267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ГОРИЗОНТАЛЬНАЯ ЗОНАЛЬНОСТЬ</a:t>
          </a:r>
        </a:p>
      </dsp:txBody>
      <dsp:txXfrm>
        <a:off x="3419749" y="3948220"/>
        <a:ext cx="1853468" cy="926734"/>
      </dsp:txXfrm>
    </dsp:sp>
    <dsp:sp modelId="{76EAE256-FCE1-4550-B4CC-9714FDC165E9}">
      <dsp:nvSpPr>
        <dsp:cNvPr id="0" name=""/>
        <dsp:cNvSpPr/>
      </dsp:nvSpPr>
      <dsp:spPr>
        <a:xfrm>
          <a:off x="3419749" y="5264182"/>
          <a:ext cx="1853468" cy="92673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kern="1200" cap="none" normalizeH="0" baseline="0" smtClean="0">
              <a:ln>
                <a:noFill/>
              </a:ln>
              <a:solidFill>
                <a:srgbClr val="000000"/>
              </a:solidFill>
              <a:effectLst/>
              <a:latin typeface="Tahoma" pitchFamily="34" charset="0"/>
              <a:cs typeface="Arial" charset="0"/>
            </a:rPr>
            <a:t>ВЫСОТНАЯ ПОЯСНОСТЬ</a:t>
          </a:r>
        </a:p>
      </dsp:txBody>
      <dsp:txXfrm>
        <a:off x="3419749" y="5264182"/>
        <a:ext cx="1853468" cy="9267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2E1F73-4EF9-4EFC-8208-9BCAF133A89A}">
      <dsp:nvSpPr>
        <dsp:cNvPr id="0" name=""/>
        <dsp:cNvSpPr/>
      </dsp:nvSpPr>
      <dsp:spPr>
        <a:xfrm>
          <a:off x="0" y="-2"/>
          <a:ext cx="5645427" cy="9381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Глобальный (самый крупный)  - это   географическая оболочка </a:t>
          </a:r>
          <a:endParaRPr lang="ru-RU" sz="1800" kern="1200" dirty="0"/>
        </a:p>
      </dsp:txBody>
      <dsp:txXfrm>
        <a:off x="27477" y="27475"/>
        <a:ext cx="4553834" cy="883180"/>
      </dsp:txXfrm>
    </dsp:sp>
    <dsp:sp modelId="{A7C402FF-03E4-4CD9-BED8-F3B92F39F2AB}">
      <dsp:nvSpPr>
        <dsp:cNvPr id="0" name=""/>
        <dsp:cNvSpPr/>
      </dsp:nvSpPr>
      <dsp:spPr>
        <a:xfrm>
          <a:off x="472804" y="1108702"/>
          <a:ext cx="5645427" cy="9381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Крупные  -  материки и океаны </a:t>
          </a:r>
          <a:endParaRPr lang="ru-RU" sz="1800" kern="1200" dirty="0"/>
        </a:p>
      </dsp:txBody>
      <dsp:txXfrm>
        <a:off x="500281" y="1136179"/>
        <a:ext cx="4507881" cy="883180"/>
      </dsp:txXfrm>
    </dsp:sp>
    <dsp:sp modelId="{60022904-6353-4C8E-9946-0CC942BA8C92}">
      <dsp:nvSpPr>
        <dsp:cNvPr id="0" name=""/>
        <dsp:cNvSpPr/>
      </dsp:nvSpPr>
      <dsp:spPr>
        <a:xfrm>
          <a:off x="938552" y="2217406"/>
          <a:ext cx="5645427" cy="938134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Зональные (средние)  -  природные зоны </a:t>
          </a:r>
          <a:endParaRPr lang="ru-RU" sz="1800" kern="1200" dirty="0"/>
        </a:p>
      </dsp:txBody>
      <dsp:txXfrm>
        <a:off x="966029" y="2244883"/>
        <a:ext cx="4514937" cy="883180"/>
      </dsp:txXfrm>
    </dsp:sp>
    <dsp:sp modelId="{F4A9085F-5D38-454D-B416-615C23E228B1}">
      <dsp:nvSpPr>
        <dsp:cNvPr id="0" name=""/>
        <dsp:cNvSpPr/>
      </dsp:nvSpPr>
      <dsp:spPr>
        <a:xfrm>
          <a:off x="1409719" y="3287736"/>
          <a:ext cx="5645427" cy="938143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1">
                <a:tint val="30000"/>
                <a:satMod val="250000"/>
              </a:schemeClr>
            </a:gs>
            <a:gs pos="72000">
              <a:schemeClr val="accent1">
                <a:tint val="75000"/>
                <a:satMod val="210000"/>
              </a:schemeClr>
            </a:gs>
            <a:gs pos="100000">
              <a:schemeClr val="accent1">
                <a:tint val="85000"/>
                <a:satMod val="210000"/>
              </a:schemeClr>
            </a:gs>
          </a:gsLst>
          <a:lin ang="5400000" scaled="1"/>
        </a:gradFill>
        <a:ln w="10000" cap="flat" cmpd="sng" algn="ctr">
          <a:solidFill>
            <a:schemeClr val="accent1"/>
          </a:solidFill>
          <a:prstDash val="solid"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200" kern="1200"/>
        </a:p>
      </dsp:txBody>
      <dsp:txXfrm>
        <a:off x="1437196" y="3315213"/>
        <a:ext cx="4507881" cy="883189"/>
      </dsp:txXfrm>
    </dsp:sp>
    <dsp:sp modelId="{6DBF695E-D49D-4166-B7EA-7C1B9C315CEB}">
      <dsp:nvSpPr>
        <dsp:cNvPr id="0" name=""/>
        <dsp:cNvSpPr/>
      </dsp:nvSpPr>
      <dsp:spPr>
        <a:xfrm>
          <a:off x="5035639" y="718523"/>
          <a:ext cx="609787" cy="609787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1">
                <a:tint val="75000"/>
                <a:shade val="85000"/>
                <a:satMod val="230000"/>
              </a:schemeClr>
            </a:gs>
            <a:gs pos="25000">
              <a:schemeClr val="accent1">
                <a:tint val="90000"/>
                <a:shade val="70000"/>
                <a:satMod val="220000"/>
              </a:schemeClr>
            </a:gs>
            <a:gs pos="50000">
              <a:schemeClr val="accent1">
                <a:tint val="90000"/>
                <a:shade val="58000"/>
                <a:satMod val="225000"/>
              </a:schemeClr>
            </a:gs>
            <a:gs pos="65000">
              <a:schemeClr val="accent1">
                <a:tint val="90000"/>
                <a:shade val="58000"/>
                <a:satMod val="225000"/>
              </a:schemeClr>
            </a:gs>
            <a:gs pos="80000">
              <a:schemeClr val="accent1">
                <a:tint val="90000"/>
                <a:shade val="69000"/>
                <a:satMod val="220000"/>
              </a:schemeClr>
            </a:gs>
            <a:gs pos="100000">
              <a:schemeClr val="accent1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5172841" y="718523"/>
        <a:ext cx="335383" cy="458865"/>
      </dsp:txXfrm>
    </dsp:sp>
    <dsp:sp modelId="{2296D906-B238-4895-BDF2-667CE15D6D82}">
      <dsp:nvSpPr>
        <dsp:cNvPr id="0" name=""/>
        <dsp:cNvSpPr/>
      </dsp:nvSpPr>
      <dsp:spPr>
        <a:xfrm>
          <a:off x="5508444" y="1827227"/>
          <a:ext cx="609787" cy="609787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1">
                <a:tint val="75000"/>
                <a:shade val="85000"/>
                <a:satMod val="230000"/>
              </a:schemeClr>
            </a:gs>
            <a:gs pos="25000">
              <a:schemeClr val="accent1">
                <a:tint val="90000"/>
                <a:shade val="70000"/>
                <a:satMod val="220000"/>
              </a:schemeClr>
            </a:gs>
            <a:gs pos="50000">
              <a:schemeClr val="accent1">
                <a:tint val="90000"/>
                <a:shade val="58000"/>
                <a:satMod val="225000"/>
              </a:schemeClr>
            </a:gs>
            <a:gs pos="65000">
              <a:schemeClr val="accent1">
                <a:tint val="90000"/>
                <a:shade val="58000"/>
                <a:satMod val="225000"/>
              </a:schemeClr>
            </a:gs>
            <a:gs pos="80000">
              <a:schemeClr val="accent1">
                <a:tint val="90000"/>
                <a:shade val="69000"/>
                <a:satMod val="220000"/>
              </a:schemeClr>
            </a:gs>
            <a:gs pos="100000">
              <a:schemeClr val="accent1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5645646" y="1827227"/>
        <a:ext cx="335383" cy="458865"/>
      </dsp:txXfrm>
    </dsp:sp>
    <dsp:sp modelId="{6B5E5871-3B68-48FB-98CA-26B75D4BEC16}">
      <dsp:nvSpPr>
        <dsp:cNvPr id="0" name=""/>
        <dsp:cNvSpPr/>
      </dsp:nvSpPr>
      <dsp:spPr>
        <a:xfrm>
          <a:off x="5974192" y="2935932"/>
          <a:ext cx="609787" cy="609787"/>
        </a:xfrm>
        <a:prstGeom prst="downArrow">
          <a:avLst>
            <a:gd name="adj1" fmla="val 55000"/>
            <a:gd name="adj2" fmla="val 45000"/>
          </a:avLst>
        </a:prstGeom>
        <a:gradFill rotWithShape="1">
          <a:gsLst>
            <a:gs pos="0">
              <a:schemeClr val="accent1">
                <a:tint val="75000"/>
                <a:shade val="85000"/>
                <a:satMod val="230000"/>
              </a:schemeClr>
            </a:gs>
            <a:gs pos="25000">
              <a:schemeClr val="accent1">
                <a:tint val="90000"/>
                <a:shade val="70000"/>
                <a:satMod val="220000"/>
              </a:schemeClr>
            </a:gs>
            <a:gs pos="50000">
              <a:schemeClr val="accent1">
                <a:tint val="90000"/>
                <a:shade val="58000"/>
                <a:satMod val="225000"/>
              </a:schemeClr>
            </a:gs>
            <a:gs pos="65000">
              <a:schemeClr val="accent1">
                <a:tint val="90000"/>
                <a:shade val="58000"/>
                <a:satMod val="225000"/>
              </a:schemeClr>
            </a:gs>
            <a:gs pos="80000">
              <a:schemeClr val="accent1">
                <a:tint val="90000"/>
                <a:shade val="69000"/>
                <a:satMod val="220000"/>
              </a:schemeClr>
            </a:gs>
            <a:gs pos="100000">
              <a:schemeClr val="accent1">
                <a:tint val="77000"/>
                <a:shade val="80000"/>
                <a:satMod val="230000"/>
              </a:schemeClr>
            </a:gs>
          </a:gsLst>
          <a:lin ang="5400000" scaled="1"/>
        </a:gra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bliqueTopLeft" fov="600000">
            <a:rot lat="0" lon="0" rev="0"/>
          </a:camera>
          <a:lightRig rig="balanced" dir="t">
            <a:rot lat="0" lon="0" rev="19200000"/>
          </a:lightRig>
        </a:scene3d>
        <a:sp3d contourW="12700" prstMaterial="matte">
          <a:bevelT w="60000" h="50800"/>
          <a:contourClr>
            <a:schemeClr val="accent1">
              <a:shade val="60000"/>
              <a:satMod val="110000"/>
            </a:schemeClr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900" kern="1200"/>
        </a:p>
      </dsp:txBody>
      <dsp:txXfrm>
        <a:off x="6111394" y="2935932"/>
        <a:ext cx="335383" cy="4588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3">
  <dgm:title val=""/>
  <dgm:desc val=""/>
  <dgm:catLst>
    <dgm:cat type="list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5" srcId="0" destId="1" srcOrd="0" destOrd="0"/>
        <dgm:cxn modelId="6" srcId="1" destId="2" srcOrd="0" destOrd="0"/>
        <dgm:cxn modelId="7" srcId="1" destId="3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6" srcId="0" destId="1" srcOrd="0" destOrd="0"/>
        <dgm:cxn modelId="7" srcId="1" destId="2" srcOrd="0" destOrd="0"/>
        <dgm:cxn modelId="8" srcId="1" destId="3" srcOrd="1" destOrd="0"/>
        <dgm:cxn modelId="9" srcId="1" destId="4" srcOrd="2" destOrd="0"/>
        <dgm:cxn modelId="10" srcId="1" destId="5" srcOrd="3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roof" refType="w"/>
      <dgm:constr type="h" for="ch" forName="roof" refType="h" fact="0.3"/>
      <dgm:constr type="primFontSz" for="ch" forName="roof" val="65"/>
      <dgm:constr type="w" for="ch" forName="pillars" refType="w"/>
      <dgm:constr type="h" for="ch" forName="pillars" refType="h" fact="0.63"/>
      <dgm:constr type="t" for="ch" forName="pillars" refType="h" fact="0.3"/>
      <dgm:constr type="primFontSz" for="des" forName="pillar1" val="65"/>
      <dgm:constr type="primFontSz" for="des" forName="pillarX" refType="primFontSz" refFor="des" refForName="pillar1" op="equ"/>
      <dgm:constr type="w" for="ch" forName="base" refType="w"/>
      <dgm:constr type="h" for="ch" forName="base" refType="h" fact="0.07"/>
      <dgm:constr type="t" for="ch" forName="base" refType="h" fact="0.93"/>
    </dgm:constrLst>
    <dgm:ruleLst/>
    <dgm:forEach name="Name0" axis="ch" ptType="node" cnt="1">
      <dgm:layoutNode name="roof" styleLbl="dkBgShp">
        <dgm:alg type="tx"/>
        <dgm:shape xmlns:r="http://schemas.openxmlformats.org/officeDocument/2006/relationships" type="rect" r:blip="">
          <dgm:adjLst/>
        </dgm:shape>
        <dgm:presOf axis="self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pillars" styleLbl="node1">
        <dgm:choose name="Name1">
          <dgm:if name="Name2" func="var" arg="dir" op="equ" val="norm">
            <dgm:alg type="lin">
              <dgm:param type="linDir" val="fromL"/>
            </dgm:alg>
          </dgm:if>
          <dgm:else name="Name3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illar1" refType="w"/>
          <dgm:constr type="h" for="ch" forName="pillar1" refType="h"/>
          <dgm:constr type="w" for="ch" forName="pillarX" refType="w"/>
          <dgm:constr type="h" for="ch" forName="pillarX" refType="h"/>
        </dgm:constrLst>
        <dgm:ruleLst/>
        <dgm:layoutNode name="pillar1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forEach name="Name4" axis="ch" ptType="node" st="2">
          <dgm:layoutNode name="pillarX" styleLbl="node1">
            <dgm:varLst>
              <dgm:bulletEnabled val="1"/>
            </dgm:varLst>
            <dgm:alg type="tx"/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forEach>
      </dgm:layoutNode>
      <dgm:layoutNode name="base" styleLbl="dkBgShp">
        <dgm:alg type="sp"/>
        <dgm:shape xmlns:r="http://schemas.openxmlformats.org/officeDocument/2006/relationships" type="rect" r:blip="">
          <dgm:adjLst/>
        </dgm:shape>
        <dgm:presOf/>
        <dgm:constrLst/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11F3EE2-703D-481D-A5DB-47EDF86AE6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8F238B-045C-4F78-BFB8-0D2EBDA243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  <p:sldLayoutId id="214748368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Географическая оболочка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3102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иологический круговорот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548680"/>
            <a:ext cx="7992887" cy="58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85706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92100"/>
            <a:ext cx="8435975" cy="1384300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ОСОБЕННОСТИ ГЕОГРАФИЧЕСКОЙ ОБОЛОЧКИ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905000"/>
            <a:ext cx="8362950" cy="4619625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Географическая оболочка (ГО) отличается большим разнообразием вещественного состава и видов энергии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Вещество оболочки одновременно может находиться в трех агрегатных состояниях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 ГО – область зарождения жизни на Земле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endParaRPr lang="ru-RU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435975" cy="1384300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ОСОБЕННОСТИ ГЕОГРАФИЧЕСКОЙ ОБОЛОЧКИ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341438"/>
            <a:ext cx="8229600" cy="5256212"/>
          </a:xfrm>
        </p:spPr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ru-RU" sz="3600" dirty="0">
                <a:solidFill>
                  <a:schemeClr val="hlink"/>
                </a:solidFill>
              </a:rPr>
              <a:t>2</a:t>
            </a:r>
            <a:r>
              <a:rPr lang="ru-RU" sz="3600" dirty="0" smtClean="0">
                <a:solidFill>
                  <a:schemeClr val="hlink"/>
                </a:solidFill>
              </a:rPr>
              <a:t>.</a:t>
            </a:r>
            <a:r>
              <a:rPr lang="ru-RU" dirty="0" smtClean="0"/>
              <a:t>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 неоднородна не только в вертикальном, но и горизонтальном направлениях, она дифференцируется на отдельные природные комплексы (ландшафты) – относительно однородные участки Земли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Природные комплексы, образовавшиеся на суше называют природными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территориальными(например : природные зоны) ,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 водоёме – природными </a:t>
            </a:r>
            <a:r>
              <a:rPr lang="ru-RU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аквальными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3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" name="Схема 1"/>
          <p:cNvGraphicFramePr/>
          <p:nvPr/>
        </p:nvGraphicFramePr>
        <p:xfrm>
          <a:off x="395288" y="333375"/>
          <a:ext cx="8229600" cy="61912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0499" name="Picture 19" descr="Picture 02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8313" y="1412875"/>
            <a:ext cx="3024187" cy="50403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1049338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ЦЕЛОСТНОСТЬ ГО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268413"/>
            <a:ext cx="8642350" cy="5113337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3.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Целостность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единство географической оболочки, обусловленное тесной взаимосвязью слагающих её компонентов, причем ГО – не механическая сумма компонентов, а качественно новое образование, развивающееся, как единое целое</a:t>
            </a:r>
          </a:p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Целостность свойственна всем природным комплексам, она достигается круговоротом вещества и энергии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humbs_49509bf4919d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437112"/>
            <a:ext cx="2847975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5" name="Рисунок 4" descr="thumbs_49509be9d304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1628800"/>
            <a:ext cx="3314700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6" name="Рисунок 5" descr="6 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568" y="1700808"/>
            <a:ext cx="3312368" cy="19442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7" name="Рисунок 6" descr="thumbs_49509c3aa87c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4581128"/>
            <a:ext cx="2847975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pic>
        <p:nvPicPr>
          <p:cNvPr id="8" name="Рисунок 7" descr="thumbs_49509c3ee882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03848" y="3212976"/>
            <a:ext cx="2847975" cy="1905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bg2"/>
                </a:solidFill>
              </a:rPr>
              <a:t>Целостность</a:t>
            </a:r>
            <a:r>
              <a:rPr lang="ru-RU" sz="2000" dirty="0" smtClean="0">
                <a:solidFill>
                  <a:schemeClr val="bg2"/>
                </a:solidFill>
              </a:rPr>
              <a:t> – единство географической оболочки, обусловленное тесной взаимосвязью всех компонентов природы. </a:t>
            </a:r>
            <a:br>
              <a:rPr lang="ru-RU" sz="2000" dirty="0" smtClean="0">
                <a:solidFill>
                  <a:schemeClr val="bg2"/>
                </a:solidFill>
              </a:rPr>
            </a:br>
            <a:endParaRPr lang="ru-RU" sz="2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340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РИТМИЧНОСТЬ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4313"/>
            <a:ext cx="8229600" cy="496887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4.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Географической </a:t>
            </a: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оболочке свойственна ритмичность – повторяемость во времени тех или иных явлений</a:t>
            </a:r>
          </a:p>
          <a:p>
            <a:endParaRPr lang="ru-RU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dirty="0"/>
          </a:p>
          <a:p>
            <a:endParaRPr lang="ru-RU" dirty="0"/>
          </a:p>
        </p:txBody>
      </p:sp>
      <p:sp>
        <p:nvSpPr>
          <p:cNvPr id="24580" name="Oval 4"/>
          <p:cNvSpPr>
            <a:spLocks noChangeArrowheads="1"/>
          </p:cNvSpPr>
          <p:nvPr/>
        </p:nvSpPr>
        <p:spPr bwMode="auto">
          <a:xfrm>
            <a:off x="1042988" y="3357563"/>
            <a:ext cx="2016125" cy="914400"/>
          </a:xfrm>
          <a:prstGeom prst="ellipse">
            <a:avLst/>
          </a:prstGeom>
          <a:solidFill>
            <a:srgbClr val="00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РИТМЫ</a:t>
            </a:r>
          </a:p>
        </p:txBody>
      </p:sp>
      <p:sp>
        <p:nvSpPr>
          <p:cNvPr id="24581" name="Oval 5"/>
          <p:cNvSpPr>
            <a:spLocks noChangeArrowheads="1"/>
          </p:cNvSpPr>
          <p:nvPr/>
        </p:nvSpPr>
        <p:spPr bwMode="auto">
          <a:xfrm>
            <a:off x="4500563" y="3357563"/>
            <a:ext cx="2519362" cy="914400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СУТОЧНЫЕ</a:t>
            </a:r>
          </a:p>
          <a:p>
            <a:pPr algn="ctr"/>
            <a:endParaRPr lang="ru-RU" sz="2800">
              <a:solidFill>
                <a:srgbClr val="000000"/>
              </a:solidFill>
            </a:endParaRPr>
          </a:p>
        </p:txBody>
      </p:sp>
      <p:sp>
        <p:nvSpPr>
          <p:cNvPr id="24582" name="Oval 6"/>
          <p:cNvSpPr>
            <a:spLocks noChangeArrowheads="1"/>
          </p:cNvSpPr>
          <p:nvPr/>
        </p:nvSpPr>
        <p:spPr bwMode="auto">
          <a:xfrm>
            <a:off x="4500563" y="4724400"/>
            <a:ext cx="4248150" cy="1368425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СВЕРХВЕКОВЫЕ</a:t>
            </a:r>
          </a:p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4583" name="Oval 7"/>
          <p:cNvSpPr>
            <a:spLocks noChangeArrowheads="1"/>
          </p:cNvSpPr>
          <p:nvPr/>
        </p:nvSpPr>
        <p:spPr bwMode="auto">
          <a:xfrm>
            <a:off x="539750" y="4581525"/>
            <a:ext cx="3600450" cy="1274763"/>
          </a:xfrm>
          <a:prstGeom prst="ellipse">
            <a:avLst/>
          </a:prstGeom>
          <a:solidFill>
            <a:srgbClr val="66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ВНУТРИВЕКОВЫЕ</a:t>
            </a:r>
          </a:p>
          <a:p>
            <a:pPr algn="ctr"/>
            <a:endParaRPr lang="ru-RU">
              <a:solidFill>
                <a:srgbClr val="000000"/>
              </a:solidFill>
            </a:endParaRPr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>
            <a:off x="3059113" y="3789363"/>
            <a:ext cx="1441450" cy="71437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5" name="Line 9"/>
          <p:cNvSpPr>
            <a:spLocks noChangeShapeType="1"/>
          </p:cNvSpPr>
          <p:nvPr/>
        </p:nvSpPr>
        <p:spPr bwMode="auto">
          <a:xfrm>
            <a:off x="2843213" y="4076700"/>
            <a:ext cx="2160587" cy="9366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4586" name="Line 10"/>
          <p:cNvSpPr>
            <a:spLocks noChangeShapeType="1"/>
          </p:cNvSpPr>
          <p:nvPr/>
        </p:nvSpPr>
        <p:spPr bwMode="auto">
          <a:xfrm>
            <a:off x="1908175" y="4292600"/>
            <a:ext cx="503238" cy="288925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СУТОЧНЫЙ РИТМ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idx="1"/>
          </p:nvPr>
        </p:nvSpPr>
        <p:spPr>
          <a:xfrm>
            <a:off x="899592" y="1905000"/>
            <a:ext cx="7488832" cy="1379984"/>
          </a:xfrm>
        </p:spPr>
        <p:txBody>
          <a:bodyPr>
            <a:normAutofit fontScale="62500" lnSpcReduction="20000"/>
          </a:bodyPr>
          <a:lstStyle/>
          <a:p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Проявляется в изменениях температуры, давления и влажности воздуха, облачности, силы ветра, в явлениях приливов и отливов, циркуляции бризов, в функционировании живых организмов</a:t>
            </a:r>
          </a:p>
          <a:p>
            <a:r>
              <a:rPr lang="ru-RU" sz="28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Суточная ритмика обусловлена вращением Земли вокруг </a:t>
            </a:r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оси</a:t>
            </a:r>
          </a:p>
          <a:p>
            <a:r>
              <a:rPr lang="ru-RU" sz="28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Например смена дня и ночи.</a:t>
            </a:r>
            <a:endParaRPr lang="ru-RU" sz="280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200150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ГОДОВАЯ РИТМИКА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981075"/>
            <a:ext cx="8229600" cy="5400675"/>
          </a:xfrm>
        </p:spPr>
        <p:txBody>
          <a:bodyPr/>
          <a:lstStyle/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Годовая ритмика – это смена    времён года, изменения в интенсивности почвообразования и разрушения   горных пород, сезонность в хозяйственной деятельности человека.</a:t>
            </a:r>
          </a:p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Годовая ритмика обусловлена движением Земли по орбите вокруг Солнца</a:t>
            </a:r>
          </a:p>
          <a:p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Лучше всего выражена в умеренном поясе и очень слабо – в экваториальном</a:t>
            </a:r>
          </a:p>
          <a:p>
            <a:pPr>
              <a:buFontTx/>
              <a:buNone/>
            </a:pPr>
            <a:r>
              <a:rPr lang="ru-RU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</a:t>
            </a:r>
            <a:r>
              <a:rPr lang="ru-RU" dirty="0"/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863600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ГОДОВАЯ РИТМИКА</a:t>
            </a:r>
          </a:p>
        </p:txBody>
      </p:sp>
      <p:pic>
        <p:nvPicPr>
          <p:cNvPr id="27658" name="Picture 10" descr="cones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24200" y="2674144"/>
            <a:ext cx="3048000" cy="2286000"/>
          </a:xfrm>
          <a:noFill/>
          <a:ln/>
        </p:spPr>
      </p:pic>
      <p:pic>
        <p:nvPicPr>
          <p:cNvPr id="27653" name="Picture 5" descr="city-autumn-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05263"/>
            <a:ext cx="4643438" cy="2852737"/>
          </a:xfrm>
          <a:prstGeom prst="rect">
            <a:avLst/>
          </a:prstGeom>
          <a:noFill/>
        </p:spPr>
      </p:pic>
      <p:pic>
        <p:nvPicPr>
          <p:cNvPr id="27655" name="Picture 7" descr="8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981075"/>
            <a:ext cx="4643438" cy="3024188"/>
          </a:xfrm>
          <a:prstGeom prst="rect">
            <a:avLst/>
          </a:prstGeom>
          <a:noFill/>
        </p:spPr>
      </p:pic>
      <p:pic>
        <p:nvPicPr>
          <p:cNvPr id="27657" name="Picture 9" descr="podsnezhniki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981075"/>
            <a:ext cx="4500562" cy="30241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200150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ОБОЛОЧКИ ЗЕМЛИ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3796" name="Oval 4"/>
          <p:cNvSpPr>
            <a:spLocks noChangeArrowheads="1"/>
          </p:cNvSpPr>
          <p:nvPr/>
        </p:nvSpPr>
        <p:spPr bwMode="auto">
          <a:xfrm>
            <a:off x="755650" y="1341438"/>
            <a:ext cx="4032250" cy="11303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ЛИТОСФЕРА</a:t>
            </a:r>
          </a:p>
          <a:p>
            <a:pPr algn="ctr"/>
            <a:endParaRPr lang="ru-RU" sz="2800" b="1"/>
          </a:p>
        </p:txBody>
      </p:sp>
      <p:sp>
        <p:nvSpPr>
          <p:cNvPr id="33797" name="Oval 5"/>
          <p:cNvSpPr>
            <a:spLocks noChangeArrowheads="1"/>
          </p:cNvSpPr>
          <p:nvPr/>
        </p:nvSpPr>
        <p:spPr bwMode="auto">
          <a:xfrm>
            <a:off x="1258888" y="2636838"/>
            <a:ext cx="4105275" cy="1152525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АТМОСФЕРА</a:t>
            </a:r>
          </a:p>
          <a:p>
            <a:pPr algn="ctr"/>
            <a:endParaRPr lang="ru-RU" sz="2800" b="1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2268538" y="3933825"/>
            <a:ext cx="4608512" cy="1079500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ГИДРОСФЕРА</a:t>
            </a:r>
          </a:p>
          <a:p>
            <a:pPr algn="ctr"/>
            <a:endParaRPr lang="ru-RU" sz="2800" b="1"/>
          </a:p>
        </p:txBody>
      </p:sp>
      <p:sp>
        <p:nvSpPr>
          <p:cNvPr id="33799" name="Oval 7"/>
          <p:cNvSpPr>
            <a:spLocks noChangeArrowheads="1"/>
          </p:cNvSpPr>
          <p:nvPr/>
        </p:nvSpPr>
        <p:spPr bwMode="auto">
          <a:xfrm>
            <a:off x="4787900" y="5013325"/>
            <a:ext cx="3960813" cy="1201738"/>
          </a:xfrm>
          <a:prstGeom prst="ellipse">
            <a:avLst/>
          </a:prstGeom>
          <a:solidFill>
            <a:schemeClr val="accent1"/>
          </a:solidFill>
          <a:ln w="762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800" b="1"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/>
            <a:r>
              <a:rPr lang="ru-RU" sz="2800" b="1">
                <a:effectLst>
                  <a:outerShdw blurRad="38100" dist="38100" dir="2700000" algn="tl">
                    <a:srgbClr val="000000"/>
                  </a:outerShdw>
                </a:effectLst>
              </a:rPr>
              <a:t>БИОСФЕРА</a:t>
            </a:r>
          </a:p>
          <a:p>
            <a:pPr algn="ctr"/>
            <a:endParaRPr lang="ru-RU" sz="2800" b="1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11480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5</a:t>
            </a:r>
            <a:r>
              <a:rPr lang="ru-RU" b="1" dirty="0" smtClean="0">
                <a:solidFill>
                  <a:schemeClr val="tx1"/>
                </a:solidFill>
              </a:rPr>
              <a:t>. </a:t>
            </a:r>
            <a:r>
              <a:rPr lang="ru-RU" dirty="0" err="1" smtClean="0">
                <a:solidFill>
                  <a:schemeClr val="tx1"/>
                </a:solidFill>
              </a:rPr>
              <a:t>Географичесая</a:t>
            </a:r>
            <a:r>
              <a:rPr lang="ru-RU" dirty="0" smtClean="0">
                <a:solidFill>
                  <a:schemeClr val="tx1"/>
                </a:solidFill>
              </a:rPr>
              <a:t> оболочка очень сложно устроена. Вы уже знаете , что она неоднородна по вертикали. В распределении газообразных, жидких и твердых  веществ в ней есть четкая последовательность: чем плотнее вещество, тем ниже оно расположено. Но географическая оболочка неоднородна и по горизонтали. Она состоит  из природных  территориальных комплексов разной величины. Например: (смотри следующий слайд……)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57555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60255110"/>
              </p:ext>
            </p:extLst>
          </p:nvPr>
        </p:nvGraphicFramePr>
        <p:xfrm>
          <a:off x="755576" y="1484784"/>
          <a:ext cx="7056784" cy="42642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404664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ПРИРОДНЫЕ КОМПЛЕКСЫ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7744" y="5157192"/>
            <a:ext cx="678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2"/>
                </a:solidFill>
              </a:rPr>
              <a:t>Локальные (более мелкие)  -  лес, луг, овраги, река, озеро …</a:t>
            </a:r>
            <a:endParaRPr lang="ru-RU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8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0"/>
            <a:ext cx="77768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Природный комплекс </a:t>
            </a:r>
            <a:endParaRPr lang="ru-RU" sz="4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620688"/>
            <a:ext cx="86409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</a:t>
            </a:r>
            <a:r>
              <a:rPr lang="ru-RU" sz="3200" b="1" dirty="0" smtClean="0"/>
              <a:t>Комплекс</a:t>
            </a:r>
            <a:r>
              <a:rPr lang="ru-RU" sz="3200" dirty="0" smtClean="0"/>
              <a:t>» в переводе с латинского означает «сочетание»</a:t>
            </a:r>
            <a:endParaRPr lang="ru-RU" sz="3200" dirty="0"/>
          </a:p>
          <a:p>
            <a:r>
              <a:rPr lang="ru-RU" sz="3200" b="1" dirty="0" smtClean="0"/>
              <a:t>ПК</a:t>
            </a:r>
            <a:r>
              <a:rPr lang="ru-RU" sz="3200" dirty="0" smtClean="0"/>
              <a:t> – это закономерное сочетание компонентов природы: горных пород, воздуха, вод, растений, животных и почв на определенной территории.</a:t>
            </a:r>
            <a:endParaRPr lang="ru-RU" sz="3200" dirty="0"/>
          </a:p>
          <a:p>
            <a:r>
              <a:rPr lang="ru-RU" sz="3200" dirty="0" smtClean="0"/>
              <a:t>«</a:t>
            </a:r>
            <a:r>
              <a:rPr lang="ru-RU" sz="3200" b="1" dirty="0" smtClean="0"/>
              <a:t>Компонент</a:t>
            </a:r>
            <a:r>
              <a:rPr lang="ru-RU" sz="3200" dirty="0" smtClean="0"/>
              <a:t>» в переводе с латинского означает   «составная часть целого»</a:t>
            </a:r>
          </a:p>
          <a:p>
            <a:endParaRPr lang="ru-RU" sz="3200" dirty="0" smtClean="0"/>
          </a:p>
          <a:p>
            <a:r>
              <a:rPr lang="ru-RU" sz="3200" dirty="0" smtClean="0"/>
              <a:t>При изменении одного компонента природного комплекса изменяется весь природный комплекс.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0453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хема природного комплекса. Почвы. Рельеф и горные породы. Климат. Воды. Растительный мир. Животный мир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7632847" cy="57606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76331396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Высотная поясность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21506" name="Picture 2" descr="https://myslide.ru/documents_4/bd9ec12bc727634d23669392c278144a/img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69" t="39392" r="20354" b="5151"/>
          <a:stretch/>
        </p:blipFill>
        <p:spPr bwMode="auto">
          <a:xfrm>
            <a:off x="862822" y="1556792"/>
            <a:ext cx="7418356" cy="5127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682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solidFill>
                  <a:schemeClr val="tx1"/>
                </a:solidFill>
              </a:rPr>
              <a:t>Что такое высотная поясность? 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Высотная поясность - это смена природных зон с высотой.</a:t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bg2"/>
                </a:solidFill>
              </a:rPr>
              <a:t>Причины по которым это происходит:</a:t>
            </a:r>
            <a:endParaRPr lang="ru-RU" sz="1800" dirty="0">
              <a:solidFill>
                <a:schemeClr val="bg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04080"/>
            <a:ext cx="8092493" cy="170470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Увеличение влажности</a:t>
            </a:r>
          </a:p>
          <a:p>
            <a:r>
              <a:rPr lang="ru-RU" dirty="0" smtClean="0"/>
              <a:t>Понижение температуры с высотой</a:t>
            </a:r>
          </a:p>
          <a:p>
            <a:r>
              <a:rPr lang="ru-RU" dirty="0" smtClean="0"/>
              <a:t>Воздух становится более разреженный</a:t>
            </a:r>
          </a:p>
          <a:p>
            <a:r>
              <a:rPr lang="ru-RU" dirty="0" smtClean="0"/>
              <a:t>Понижается давление с высотой</a:t>
            </a:r>
          </a:p>
          <a:p>
            <a:r>
              <a:rPr lang="ru-RU" dirty="0" smtClean="0"/>
              <a:t>Изменяются воздушных массы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2530" name="Picture 2" descr="https://myslide.ru/documents_4/bd9ec12bc727634d23669392c278144a/img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68" r="420" b="1"/>
          <a:stretch/>
        </p:blipFill>
        <p:spPr bwMode="auto">
          <a:xfrm>
            <a:off x="153852" y="4941168"/>
            <a:ext cx="8532948" cy="1581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768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https://myslide.ru/documents_4/bd9ec12bc727634d23669392c278144a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88994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779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s://myslide.ru/documents_4/bd9ec12bc727634d23669392c278144a/img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5008"/>
            <a:ext cx="8064896" cy="604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581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0526" y="1484784"/>
            <a:ext cx="8229600" cy="41148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000000"/>
                </a:solidFill>
              </a:rPr>
              <a:t>3. Первая природная зона та, в которой находятся горы.</a:t>
            </a:r>
            <a:endParaRPr lang="ru-RU" dirty="0">
              <a:solidFill>
                <a:srgbClr val="000000"/>
              </a:solidFill>
            </a:endParaRPr>
          </a:p>
        </p:txBody>
      </p:sp>
      <p:pic>
        <p:nvPicPr>
          <p:cNvPr id="25602" name="Picture 2" descr="https://myslide.ru/documents_4/bd9ec12bc727634d23669392c278144a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8" b="86669"/>
          <a:stretch/>
        </p:blipFill>
        <p:spPr bwMode="auto">
          <a:xfrm>
            <a:off x="400526" y="296777"/>
            <a:ext cx="7987898" cy="827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myslide.ru/documents_4/bd9ec12bc727634d23669392c278144a/img5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18" t="36715" r="21014" b="-2416"/>
          <a:stretch/>
        </p:blipFill>
        <p:spPr bwMode="auto">
          <a:xfrm>
            <a:off x="2339752" y="2780928"/>
            <a:ext cx="5040560" cy="389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062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https://myslide.ru/documents_4/bd9ec12bc727634d23669392c278144a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0"/>
            <a:ext cx="8460432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869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081088"/>
          </a:xfrm>
        </p:spPr>
        <p:txBody>
          <a:bodyPr/>
          <a:lstStyle/>
          <a:p>
            <a:r>
              <a:rPr lang="ru-RU" sz="4000" b="1">
                <a:solidFill>
                  <a:srgbClr val="009900"/>
                </a:solidFill>
              </a:rPr>
              <a:t>ГЕОГРАФИЧЕСКАЯ ОБОЛОЧКА</a:t>
            </a:r>
            <a:r>
              <a:rPr lang="ru-RU" sz="4000" b="1">
                <a:solidFill>
                  <a:srgbClr val="33CC33"/>
                </a:solidFill>
              </a:rPr>
              <a:t> 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700213"/>
            <a:ext cx="8229600" cy="4321175"/>
          </a:xfrm>
        </p:spPr>
        <p:txBody>
          <a:bodyPr/>
          <a:lstStyle/>
          <a:p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Географическая оболочка – целостная и непрерывная оболочка Земли, включающая в себя нижнюю часть атмосферы, верхнюю – литосферы, всю гидросферу и всю биосферу</a:t>
            </a:r>
          </a:p>
          <a:p>
            <a:r>
              <a:rPr 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Между оболочками Земли происходит непрерывный обмен веществом и энергией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99835" y="1968500"/>
            <a:ext cx="4320480" cy="3663876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000000"/>
                </a:solidFill>
              </a:rPr>
              <a:t> Причины </a:t>
            </a:r>
            <a:r>
              <a:rPr lang="ru-RU" sz="1800" dirty="0">
                <a:solidFill>
                  <a:srgbClr val="000000"/>
                </a:solidFill>
              </a:rPr>
              <a:t>зональности — неравномерное распределение солнечной энергии по широте вследствие шарообразной формы Земли и изменении угла падения солнечных лучей на земную поверхность. </a:t>
            </a:r>
            <a:endParaRPr lang="ru-RU" sz="1800" dirty="0" smtClean="0">
              <a:solidFill>
                <a:srgbClr val="000000"/>
              </a:solidFill>
            </a:endParaRPr>
          </a:p>
          <a:p>
            <a:r>
              <a:rPr lang="ru-RU" sz="1800" dirty="0" smtClean="0">
                <a:solidFill>
                  <a:srgbClr val="000000"/>
                </a:solidFill>
              </a:rPr>
              <a:t>Наибольшими </a:t>
            </a:r>
            <a:r>
              <a:rPr lang="ru-RU" sz="1800" dirty="0">
                <a:solidFill>
                  <a:srgbClr val="000000"/>
                </a:solidFill>
              </a:rPr>
              <a:t>единицами широтной зональности являются географические </a:t>
            </a:r>
            <a:r>
              <a:rPr lang="ru-RU" sz="1800" dirty="0" smtClean="0">
                <a:solidFill>
                  <a:srgbClr val="000000"/>
                </a:solidFill>
              </a:rPr>
              <a:t>пояса (природные зоны и они </a:t>
            </a:r>
            <a:r>
              <a:rPr lang="ru-RU" sz="1800" dirty="0">
                <a:solidFill>
                  <a:srgbClr val="000000"/>
                </a:solidFill>
              </a:rPr>
              <a:t>совпадают с климатическими поясами и имеют такие же названия. </a:t>
            </a:r>
          </a:p>
        </p:txBody>
      </p:sp>
      <p:pic>
        <p:nvPicPr>
          <p:cNvPr id="1026" name="Picture 2" descr="https://ds03.infourok.ru/uploads/ex/0f8a/00010d71-2130be6a/img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6" t="14300" r="9050" b="6951"/>
          <a:stretch/>
        </p:blipFill>
        <p:spPr bwMode="auto">
          <a:xfrm>
            <a:off x="55106" y="2060848"/>
            <a:ext cx="4320480" cy="3306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496944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Что такое широтная зональность?</a:t>
            </a:r>
          </a:p>
          <a:p>
            <a:r>
              <a:rPr lang="ru-RU" b="1" dirty="0" smtClean="0">
                <a:solidFill>
                  <a:srgbClr val="000000"/>
                </a:solidFill>
              </a:rPr>
              <a:t>Широтная зональность или (поясность) это закономерная  смена природных условий на равнинах от экватора к полюсам.</a:t>
            </a:r>
            <a:endParaRPr lang="ru-RU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3443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404664"/>
            <a:ext cx="770485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Географическая оболочка </a:t>
            </a:r>
            <a:r>
              <a:rPr lang="ru-RU" sz="2000" dirty="0" smtClean="0">
                <a:solidFill>
                  <a:srgbClr val="000000"/>
                </a:solidFill>
              </a:rPr>
              <a:t>– это целостная </a:t>
            </a:r>
            <a:r>
              <a:rPr lang="ru-RU" sz="2000" dirty="0">
                <a:solidFill>
                  <a:srgbClr val="000000"/>
                </a:solidFill>
              </a:rPr>
              <a:t>и непрерывная оболочка Земли, которая образовалась в результате взаимопроникновения и взаимодействия веществ отдельных геосфер - литосферы, гидросферы, атмосферы и биосферы.</a:t>
            </a:r>
          </a:p>
        </p:txBody>
      </p:sp>
      <p:pic>
        <p:nvPicPr>
          <p:cNvPr id="13" name="Рисунок 12" descr="Географическая оболочка Земли - сфера взаимопроникновения и взаимодействия всех оболочек,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2276872"/>
            <a:ext cx="7632847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46776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аницы географической оболочки выражены нечетко, поэтому ученые определяют их по-разному. Общая мощность географической оболочки составляет около 55 км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5" cy="5976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8365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411966072"/>
              </p:ext>
            </p:extLst>
          </p:nvPr>
        </p:nvGraphicFramePr>
        <p:xfrm>
          <a:off x="395536" y="620688"/>
          <a:ext cx="849694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1461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ежду оболочками Земли происходит сложное взаимодействие и непрерывный обмен веществом и энергией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548680"/>
            <a:ext cx="8064895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76437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се оболочки Земли, составляющие географическую оболочку, связаны между собой сложными процессами круговорота веществ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3" y="548680"/>
            <a:ext cx="7992888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06650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руговорот веществ в земной коре.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548680"/>
            <a:ext cx="7776864" cy="5904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70635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352</TotalTime>
  <Words>654</Words>
  <Application>Microsoft Office PowerPoint</Application>
  <PresentationFormat>Экран (4:3)</PresentationFormat>
  <Paragraphs>87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Трек</vt:lpstr>
      <vt:lpstr>Географическая оболочка</vt:lpstr>
      <vt:lpstr>ОБОЛОЧКИ ЗЕМЛИ</vt:lpstr>
      <vt:lpstr>ГЕОГРАФИЧЕСКАЯ ОБОЛОЧКА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ОСОБЕННОСТИ ГЕОГРАФИЧЕСКОЙ ОБОЛОЧКИ</vt:lpstr>
      <vt:lpstr>ОСОБЕННОСТИ ГЕОГРАФИЧЕСКОЙ ОБОЛОЧКИ</vt:lpstr>
      <vt:lpstr>Презентация PowerPoint</vt:lpstr>
      <vt:lpstr>ЦЕЛОСТНОСТЬ ГО</vt:lpstr>
      <vt:lpstr>Целостность – единство географической оболочки, обусловленное тесной взаимосвязью всех компонентов природы.  </vt:lpstr>
      <vt:lpstr>РИТМИЧНОСТЬ</vt:lpstr>
      <vt:lpstr>СУТОЧНЫЙ РИТМ</vt:lpstr>
      <vt:lpstr>ГОДОВАЯ РИТМИКА</vt:lpstr>
      <vt:lpstr>ГОДОВАЯ РИТМИКА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Высотная поясность</vt:lpstr>
      <vt:lpstr>Что такое высотная поясность?  Высотная поясность - это смена природных зон с высотой. Причины по которым это происходит: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35</cp:revision>
  <dcterms:created xsi:type="dcterms:W3CDTF">2007-02-02T05:49:32Z</dcterms:created>
  <dcterms:modified xsi:type="dcterms:W3CDTF">2019-06-27T06:02:21Z</dcterms:modified>
</cp:coreProperties>
</file>