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27407-3A48-4091-BA72-89CBD674891B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C4002-75DF-4785-952E-73EAC68BC2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7476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27407-3A48-4091-BA72-89CBD674891B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C4002-75DF-4785-952E-73EAC68BC2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3881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27407-3A48-4091-BA72-89CBD674891B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C4002-75DF-4785-952E-73EAC68BC2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4561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27407-3A48-4091-BA72-89CBD674891B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C4002-75DF-4785-952E-73EAC68BC2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32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27407-3A48-4091-BA72-89CBD674891B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C4002-75DF-4785-952E-73EAC68BC2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1705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27407-3A48-4091-BA72-89CBD674891B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C4002-75DF-4785-952E-73EAC68BC2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9885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27407-3A48-4091-BA72-89CBD674891B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C4002-75DF-4785-952E-73EAC68BC2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6412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27407-3A48-4091-BA72-89CBD674891B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C4002-75DF-4785-952E-73EAC68BC2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9920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27407-3A48-4091-BA72-89CBD674891B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C4002-75DF-4785-952E-73EAC68BC2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7567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27407-3A48-4091-BA72-89CBD674891B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C4002-75DF-4785-952E-73EAC68BC2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5948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27407-3A48-4091-BA72-89CBD674891B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C4002-75DF-4785-952E-73EAC68BC2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5333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27407-3A48-4091-BA72-89CBD674891B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C4002-75DF-4785-952E-73EAC68BC2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4074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Проект по теме </a:t>
            </a:r>
            <a:r>
              <a:rPr lang="en-US" dirty="0" smtClean="0"/>
              <a:t>“</a:t>
            </a:r>
            <a:r>
              <a:rPr lang="ru-RU" dirty="0" smtClean="0"/>
              <a:t>Профессии</a:t>
            </a:r>
            <a:r>
              <a:rPr lang="en-US" dirty="0" smtClean="0"/>
              <a:t>”</a:t>
            </a:r>
            <a:br>
              <a:rPr lang="en-US" dirty="0" smtClean="0"/>
            </a:br>
            <a:r>
              <a:rPr lang="en-US" dirty="0" smtClean="0"/>
              <a:t>”</a:t>
            </a:r>
            <a:r>
              <a:rPr lang="ru-RU" dirty="0" smtClean="0"/>
              <a:t>Страна мастеров</a:t>
            </a:r>
            <a:r>
              <a:rPr lang="en-US" dirty="0" smtClean="0"/>
              <a:t>”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 детьми средней группы </a:t>
            </a:r>
            <a:br>
              <a:rPr lang="ru-RU" dirty="0" smtClean="0"/>
            </a:br>
            <a:r>
              <a:rPr lang="ru-RU" dirty="0" smtClean="0"/>
              <a:t>возраст</a:t>
            </a:r>
            <a:r>
              <a:rPr lang="ru-RU" dirty="0"/>
              <a:t> </a:t>
            </a:r>
            <a:r>
              <a:rPr lang="ru-RU" dirty="0" smtClean="0"/>
              <a:t>4-5</a:t>
            </a:r>
            <a:r>
              <a:rPr lang="en-US" dirty="0" smtClean="0"/>
              <a:t> </a:t>
            </a:r>
            <a:r>
              <a:rPr lang="ru-RU" dirty="0" smtClean="0"/>
              <a:t>лет</a:t>
            </a:r>
            <a:r>
              <a:rPr lang="ru-RU" smtClean="0"/>
              <a:t/>
            </a:r>
            <a:br>
              <a:rPr lang="ru-RU" smtClean="0"/>
            </a:br>
            <a:r>
              <a:rPr lang="ru-RU" sz="2000" smtClean="0"/>
              <a:t>подготовила </a:t>
            </a:r>
            <a:r>
              <a:rPr lang="ru-RU" sz="2000" dirty="0" smtClean="0"/>
              <a:t>воспитатель Ульянова Наталья Петровна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69326" y="3750083"/>
            <a:ext cx="9144000" cy="165576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            У     </a:t>
            </a:r>
            <a:r>
              <a:rPr lang="ru-RU" sz="2800" dirty="0" err="1" smtClean="0"/>
              <a:t>п</a:t>
            </a:r>
            <a:r>
              <a:rPr lang="ru-RU" sz="2800" dirty="0" smtClean="0"/>
              <a:t>  </a:t>
            </a:r>
            <a:r>
              <a:rPr lang="ru-RU" sz="2800" dirty="0" err="1" smtClean="0"/>
              <a:t>полл</a:t>
            </a:r>
            <a:endParaRPr lang="ru-RU" sz="2800" dirty="0"/>
          </a:p>
        </p:txBody>
      </p:sp>
      <p:pic>
        <p:nvPicPr>
          <p:cNvPr id="4" name="Рисунок 3" descr="http://59mir.ru/kartinki-dlja-detej/image/640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6411" y="3595734"/>
            <a:ext cx="6174377" cy="3153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1813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а</a:t>
            </a:r>
            <a:endParaRPr lang="ru-RU" dirty="0"/>
          </a:p>
        </p:txBody>
      </p:sp>
      <p:pic>
        <p:nvPicPr>
          <p:cNvPr id="3074" name="Picture 2" descr="https://24smi.org/public/media/resize/800x-/person/2017/11/21/5viwzpah68r6-buratin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6377" y="81391"/>
            <a:ext cx="5129349" cy="6770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441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051" y="383175"/>
            <a:ext cx="11939451" cy="914402"/>
          </a:xfrm>
        </p:spPr>
        <p:txBody>
          <a:bodyPr>
            <a:normAutofit/>
          </a:bodyPr>
          <a:lstStyle/>
          <a:p>
            <a:r>
              <a:rPr lang="ru-RU" dirty="0" smtClean="0"/>
              <a:t>Игра </a:t>
            </a:r>
            <a:r>
              <a:rPr lang="en-US" dirty="0" smtClean="0"/>
              <a:t>“</a:t>
            </a:r>
            <a:r>
              <a:rPr lang="ru-RU" dirty="0" smtClean="0"/>
              <a:t>Магазин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051" y="1297577"/>
            <a:ext cx="10515600" cy="4351338"/>
          </a:xfrm>
        </p:spPr>
        <p:txBody>
          <a:bodyPr/>
          <a:lstStyle/>
          <a:p>
            <a:r>
              <a:rPr lang="ru-RU" dirty="0" smtClean="0"/>
              <a:t>Кто работает в магазине</a:t>
            </a:r>
            <a:r>
              <a:rPr lang="en-US" dirty="0" smtClean="0"/>
              <a:t>?</a:t>
            </a:r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8" name="Picture 4" descr="https://www.nils.ru/58674-thickbox_default/pazl-rabotayusshaya-pochta-2-sht-po-24-detal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1667" y="1733006"/>
            <a:ext cx="7690848" cy="4904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46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7661744" cy="847992"/>
          </a:xfrm>
        </p:spPr>
        <p:txBody>
          <a:bodyPr/>
          <a:lstStyle/>
          <a:p>
            <a:r>
              <a:rPr lang="ru-RU" dirty="0" smtClean="0"/>
              <a:t>                   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Мишка                                      Машинка                               </a:t>
            </a:r>
            <a:r>
              <a:rPr lang="ru-RU" dirty="0" err="1" smtClean="0"/>
              <a:t>Кукалка</a:t>
            </a:r>
            <a:endParaRPr lang="ru-RU" dirty="0" smtClean="0"/>
          </a:p>
          <a:p>
            <a:r>
              <a:rPr lang="ru-RU" dirty="0" smtClean="0"/>
              <a:t>6 рубля                                        3 рубля                                 5 рублей       </a:t>
            </a:r>
            <a:endParaRPr lang="ru-RU" dirty="0"/>
          </a:p>
        </p:txBody>
      </p:sp>
      <p:pic>
        <p:nvPicPr>
          <p:cNvPr id="2050" name="Picture 2" descr="https://mmedia.ozone.ru/multimedia/10145709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44389" cy="402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xn--80aaauydi7aun1g.xn--90ais/content/uploads/2017/09/629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57694" y="0"/>
            <a:ext cx="4343806" cy="4476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avatars.mds.yandex.net/get-pdb/27625/eaba6601-1f30-4af1-9926-9331c307dae2/s1200?webp=fals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1500" y="1"/>
            <a:ext cx="4090500" cy="4476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s00.yaplakal.com/pics/pics_original/2/8/0/834308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27663" y="5906997"/>
            <a:ext cx="610537" cy="539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s00.yaplakal.com/pics/pics_original/2/8/0/834308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38200" y="5906997"/>
            <a:ext cx="610537" cy="539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s://s00.yaplakal.com/pics/pics_original/2/8/0/834308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448737" y="5906997"/>
            <a:ext cx="610537" cy="539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s://s00.yaplakal.com/pics/pics_original/2/8/0/834308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059274" y="5906997"/>
            <a:ext cx="610537" cy="539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s://s00.yaplakal.com/pics/pics_original/2/8/0/834308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669811" y="5906997"/>
            <a:ext cx="610537" cy="539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https://s00.yaplakal.com/pics/pics_original/2/8/0/834308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3280348" y="5906997"/>
            <a:ext cx="610537" cy="539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s://s00.yaplakal.com/pics/pics_original/2/8/0/834308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3890885" y="5906997"/>
            <a:ext cx="610537" cy="539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s://s00.yaplakal.com/pics/pics_original/2/8/0/834308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4501422" y="5906997"/>
            <a:ext cx="610537" cy="539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https://s00.yaplakal.com/pics/pics_original/2/8/0/834308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5111959" y="5906997"/>
            <a:ext cx="610537" cy="539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526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00" dirty="0" smtClean="0"/>
              <a:t>А</a:t>
            </a:r>
          </a:p>
          <a:p>
            <a:endParaRPr lang="ru-RU" sz="800" dirty="0"/>
          </a:p>
        </p:txBody>
      </p:sp>
      <p:pic>
        <p:nvPicPr>
          <p:cNvPr id="4" name="Picture 8" descr="https://s00.yaplakal.com/pics/pics_original/2/8/0/834308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71205" y="365125"/>
            <a:ext cx="947994" cy="83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s://s00.yaplakal.com/pics/pics_original/2/8/0/834308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219199" y="365125"/>
            <a:ext cx="947994" cy="83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s://s00.yaplakal.com/pics/pics_original/2/8/0/834308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167193" y="365125"/>
            <a:ext cx="947994" cy="83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s://s00.yaplakal.com/pics/pics_original/2/8/0/834308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71205" y="1212492"/>
            <a:ext cx="947994" cy="83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s00.yaplakal.com/pics/pics_original/2/8/0/834308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219199" y="1203489"/>
            <a:ext cx="947994" cy="83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s://s00.yaplakal.com/pics/pics_original/2/8/0/834308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260191" y="1271506"/>
            <a:ext cx="947994" cy="83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s://s00.yaplakal.com/pics/pics_original/2/8/0/834308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3776404" y="374128"/>
            <a:ext cx="947994" cy="83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s://s00.yaplakal.com/pics/pics_original/2/8/0/834308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4720663" y="383131"/>
            <a:ext cx="947994" cy="83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https://s00.yaplakal.com/pics/pics_original/2/8/0/834308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5647505" y="392134"/>
            <a:ext cx="947994" cy="83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s://s00.yaplakal.com/pics/pics_original/2/8/0/834308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001696" y="383131"/>
            <a:ext cx="947994" cy="83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s://s00.yaplakal.com/pics/pics_original/2/8/0/834308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936854" y="390226"/>
            <a:ext cx="947994" cy="83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https://s00.yaplakal.com/pics/pics_original/2/8/0/834308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872012" y="399179"/>
            <a:ext cx="947994" cy="83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https://s00.yaplakal.com/pics/pics_original/2/8/0/834308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044609" y="1221495"/>
            <a:ext cx="947994" cy="83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https://s00.yaplakal.com/pics/pics_original/2/8/0/834308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958311" y="1253591"/>
            <a:ext cx="947994" cy="83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4910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33</Words>
  <Application>Microsoft Office PowerPoint</Application>
  <PresentationFormat>Произвольный</PresentationFormat>
  <Paragraphs>15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Проект по теме “Профессии” ”Страна мастеров” С детьми средней группы  возраст 4-5 лет подготовила воспитатель Ульянова Наталья Петровна</vt:lpstr>
      <vt:lpstr>                    а</vt:lpstr>
      <vt:lpstr>Игра “Магазин”</vt:lpstr>
      <vt:lpstr>                        </vt:lpstr>
      <vt:lpstr>а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теме “Профессии” ”Страна мастеров” С детьми средней группы  возраст 4-5 лет</dc:title>
  <dc:creator>User</dc:creator>
  <cp:lastModifiedBy>YURA</cp:lastModifiedBy>
  <cp:revision>6</cp:revision>
  <dcterms:created xsi:type="dcterms:W3CDTF">2019-12-15T10:16:39Z</dcterms:created>
  <dcterms:modified xsi:type="dcterms:W3CDTF">2022-04-12T13:22:25Z</dcterms:modified>
</cp:coreProperties>
</file>