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2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7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1637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944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7875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13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698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32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2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08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7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9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5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96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8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4114B-1DC1-49E0-BA43-05E79AEA08A6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999DEFF-4FFD-4777-984E-B92A69E09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200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F0018F-55F8-4B5E-890D-C370850F49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3EC23F-71C4-44CB-BAA9-2D08814661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69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04BFE-F9BF-4F91-9BBB-6A60F3D3D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64200C-C417-4C8B-9C48-E8E0B0A3D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3. К выходу нужно готовиться заранее. Входя и выходя из транспорта не спеши и не толкайся.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3835A1-B193-41CC-B0A8-E6BB36BCA6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42" y="3299387"/>
            <a:ext cx="3982072" cy="29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9987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F47A5-7E1C-40BF-860A-5B8A69DEE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A802AD-AC84-4176-B737-96F3339F0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4. После выхода из транспорта, нужно отойти на тротуар и переходить дорогу по пешеходному переходу.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320EE0-9D0E-4732-98A7-1FCE16AAE5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7998" y="3362728"/>
            <a:ext cx="4301780" cy="2908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71728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D3503-AF94-42EC-9992-0E35DB9CC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95DA51-14A1-449C-8328-2790F1CC9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2"/>
                </a:solidFill>
              </a:rPr>
              <a:t>5. Не отвлекай водителя.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5722AA-9F5E-408F-8167-776BB2164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972" y="2994415"/>
            <a:ext cx="4978262" cy="3253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4652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E8237-8528-4E9E-97B5-D3050343B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Цель: познакомить обучающихся с правилами пользования общественным транспортом.</a:t>
            </a:r>
            <a:br>
              <a:rPr lang="ru-RU" dirty="0"/>
            </a:br>
            <a:r>
              <a:rPr lang="ru-RU" dirty="0"/>
              <a:t>Задачи:</a:t>
            </a:r>
            <a:br>
              <a:rPr lang="ru-RU" dirty="0"/>
            </a:br>
            <a:r>
              <a:rPr lang="ru-RU" dirty="0"/>
              <a:t>- учить культуре поведения в общественном транспорте;</a:t>
            </a:r>
            <a:br>
              <a:rPr lang="ru-RU" dirty="0"/>
            </a:br>
            <a:r>
              <a:rPr lang="ru-RU" dirty="0"/>
              <a:t>- закрепление знаний о безопасности дорожного движения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878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7967B-2390-46A3-B93B-C7A3A0557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УГАДАЙ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752293-9156-4FD3-801C-419A738CE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Что за синий дом?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Ребятишек много в нем.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Носит обувь из резины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И питается бензином.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B4A543-10C4-4D04-80A8-9F09A9A4CB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668" y="1930400"/>
            <a:ext cx="4757738" cy="265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511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8657E-0D01-4DF7-A0D6-934BA8AA0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УГАДАЙ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A0450D-85EA-4DE3-9C80-2E17BC883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7351" y="19304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accent2"/>
                </a:solidFill>
              </a:rPr>
              <a:t>Доска для шахмат на боку,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2"/>
                </a:solidFill>
              </a:rPr>
              <a:t>Что за машина не пойму.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C89384-B0B2-4750-B333-C94AE6277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801" b="97199" l="7984" r="95599">
                        <a14:foregroundMark x1="9314" y1="69188" x2="8188" y2="66387"/>
                        <a14:foregroundMark x1="10542" y1="41176" x2="10542" y2="41176"/>
                        <a14:foregroundMark x1="7984" y1="43417" x2="13613" y2="42857"/>
                        <a14:foregroundMark x1="26919" y1="46499" x2="31934" y2="45938"/>
                        <a14:foregroundMark x1="24872" y1="74230" x2="22416" y2="70588"/>
                        <a14:foregroundMark x1="25589" y1="85714" x2="29273" y2="71148"/>
                        <a14:foregroundMark x1="20266" y1="91036" x2="22518" y2="69468"/>
                        <a14:foregroundMark x1="23337" y1="88515" x2="24053" y2="69188"/>
                        <a14:foregroundMark x1="24667" y1="92717" x2="28659" y2="70588"/>
                        <a14:foregroundMark x1="28147" y1="86275" x2="29069" y2="65826"/>
                        <a14:foregroundMark x1="29478" y1="81232" x2="28352" y2="69468"/>
                        <a14:foregroundMark x1="27943" y1="91597" x2="23132" y2="95238"/>
                        <a14:foregroundMark x1="27738" y1="89916" x2="20061" y2="87955"/>
                        <a14:foregroundMark x1="20061" y1="79552" x2="18936" y2="68067"/>
                        <a14:foregroundMark x1="29990" y1="79552" x2="23644" y2="97199"/>
                        <a14:foregroundMark x1="23644" y1="97199" x2="18731" y2="86835"/>
                        <a14:foregroundMark x1="84852" y1="47059" x2="92676" y2="55624"/>
                        <a14:foregroundMark x1="94581" y1="64331" x2="91095" y2="83193"/>
                        <a14:foregroundMark x1="36336" y1="11485" x2="44933" y2="2801"/>
                        <a14:foregroundMark x1="44933" y1="2801" x2="38076" y2="15686"/>
                        <a14:foregroundMark x1="38076" y1="15686" x2="37359" y2="14006"/>
                        <a14:foregroundMark x1="12385" y1="33894" x2="14944" y2="33333"/>
                        <a14:foregroundMark x1="79836" y1="82073" x2="84237" y2="67507"/>
                        <a14:foregroundMark x1="84237" y1="67507" x2="83112" y2="89356"/>
                        <a14:foregroundMark x1="83112" y1="89356" x2="75333" y2="85714"/>
                        <a14:foregroundMark x1="75333" y1="85714" x2="79529" y2="63305"/>
                        <a14:foregroundMark x1="79529" y1="63305" x2="81986" y2="63866"/>
                        <a14:foregroundMark x1="73490" y1="78992" x2="78813" y2="95798"/>
                        <a14:foregroundMark x1="78813" y1="95798" x2="85670" y2="85714"/>
                        <a14:foregroundMark x1="85670" y1="85714" x2="86182" y2="82633"/>
                        <a14:backgroundMark x1="94371" y1="59664" x2="94166" y2="57983"/>
                        <a14:backgroundMark x1="93654" y1="53782" x2="96520" y2="6330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7981" y="3541854"/>
            <a:ext cx="6919085" cy="25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869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9B43D1-42A7-483A-9047-393CD42AB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УГАДАЙ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4DF0D9-930A-408C-953A-7B71293B7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Удивительный вагон!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Посудите сами: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Рельсы в воздухе,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А он держит из руками.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53790E-4224-4720-B547-75F7A55394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903" y="1647709"/>
            <a:ext cx="3827393" cy="327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32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A47E1C-70C3-489F-9902-1742BD740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УГАДАЙ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6A8369-7D15-4BE8-AC6A-EDC13931C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Дом чудесный – бегунок.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На своей восьмерке ног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День – деньской в дороге!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Бегает аллейкой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По стальным двум змейкам.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A5B17E-8863-48F4-BAA0-344238C6E7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8812" y="1930400"/>
            <a:ext cx="3972753" cy="3027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75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2D714-CBE7-4A78-8A8F-FA960E2EF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Городской общественный транспорт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3DEE1F-3D1E-40D2-AD96-4625161E4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C879FB-E933-4CD4-AD42-D5C01AF8E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216" y="1920604"/>
            <a:ext cx="6627123" cy="4120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3529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445E3-5EDB-4C83-A224-5080B66EE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47C7AF-CB97-4E23-B18C-8BD71AB5F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2"/>
                </a:solidFill>
              </a:rPr>
              <a:t>1. Ждать городской транспорт нужно только на остановках. В сельской местности, если нет оборудованной остановки, автобус ждут на обочине дороги.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B1B9B2A-C311-4214-B9C2-45123E7306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525" y="3549709"/>
            <a:ext cx="3286953" cy="2993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204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3FB7E-E9AF-4044-8030-69EAACBA1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поведения в общественном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F08020-2514-4D58-8687-A983BDABD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2"/>
                </a:solidFill>
              </a:rPr>
              <a:t>2. Входить в общественный транспорт нужно в последнюю дверь, а выходить – в первую.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2FB132-9BCA-4FDB-BCED-ACA5923A6D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493" y="3429000"/>
            <a:ext cx="5524708" cy="3077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808388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222</Words>
  <Application>Microsoft Office PowerPoint</Application>
  <PresentationFormat>Широкоэкранный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Правила поведения в общественном транспорте</vt:lpstr>
      <vt:lpstr>Цель: познакомить обучающихся с правилами пользования общественным транспортом. Задачи: - учить культуре поведения в общественном транспорте; - закрепление знаний о безопасности дорожного движения  </vt:lpstr>
      <vt:lpstr>УГАДАЙ</vt:lpstr>
      <vt:lpstr>УГАДАЙ</vt:lpstr>
      <vt:lpstr>УГАДАЙ</vt:lpstr>
      <vt:lpstr>УГАДАЙ</vt:lpstr>
      <vt:lpstr>Городской общественный транспорт</vt:lpstr>
      <vt:lpstr>Правила поведения в общественном транспорте</vt:lpstr>
      <vt:lpstr>Правила поведения в общественном транспорте</vt:lpstr>
      <vt:lpstr>Правила поведения в общественном транспорте</vt:lpstr>
      <vt:lpstr>Правила поведения в общественном транспорте</vt:lpstr>
      <vt:lpstr>Правила поведения в общественном транспорте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общественном транспорте</dc:title>
  <dc:creator>BB FF</dc:creator>
  <cp:lastModifiedBy>BB FF</cp:lastModifiedBy>
  <cp:revision>1</cp:revision>
  <dcterms:created xsi:type="dcterms:W3CDTF">2022-04-09T20:31:37Z</dcterms:created>
  <dcterms:modified xsi:type="dcterms:W3CDTF">2022-04-12T17:29:40Z</dcterms:modified>
</cp:coreProperties>
</file>