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029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29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623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71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002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05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384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008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244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56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55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chemeClr val="accent1">
                <a:lumMod val="5000"/>
                <a:lumOff val="95000"/>
              </a:schemeClr>
            </a:gs>
            <a:gs pos="80000">
              <a:schemeClr val="accent1">
                <a:lumMod val="45000"/>
                <a:lumOff val="55000"/>
              </a:schemeClr>
            </a:gs>
            <a:gs pos="9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E0C72-4B98-4BA6-8B4A-4BE7859AD503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7BF26-421F-43FC-A9CF-065569AD7A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934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7962" y="1875648"/>
            <a:ext cx="10018005" cy="215608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Правила работы за компьютером</a:t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15200" y="3934047"/>
            <a:ext cx="4033284" cy="210524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/>
              <a:t>Подготовили студентки 22 КП группы</a:t>
            </a:r>
          </a:p>
          <a:p>
            <a:r>
              <a:rPr lang="ru-RU" dirty="0" smtClean="0"/>
              <a:t>Степанова Дарья</a:t>
            </a:r>
          </a:p>
          <a:p>
            <a:r>
              <a:rPr lang="ru-RU" dirty="0" smtClean="0"/>
              <a:t>Серенко Элина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40100" y="336366"/>
            <a:ext cx="9984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Областное государственное автономное профессиональное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«Белгородский педагогический колледж»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10333822" y="5905041"/>
            <a:ext cx="1178805" cy="694063"/>
          </a:xfrm>
          <a:prstGeom prst="rightArrow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96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70036"/>
            <a:ext cx="10515600" cy="26791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637953"/>
            <a:ext cx="10515600" cy="545169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4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Из чего состоит компьютер</a:t>
            </a:r>
            <a:endParaRPr lang="ru-RU" sz="48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4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Что нельзя делать за компьютером</a:t>
            </a:r>
            <a:endParaRPr lang="ru-RU" sz="48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48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Что можно делать за компьютером</a:t>
            </a:r>
            <a:endParaRPr lang="ru-RU" sz="4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02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7237" y="233916"/>
            <a:ext cx="6018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чего состоит компьютер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36465" y="1190846"/>
            <a:ext cx="41456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телевизором два брата,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 для разных дел, ребята.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догадались до сих пор?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компьютеру подключён…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1032" l="692" r="98538">
                        <a14:foregroundMark x1="10077" y1="75873" x2="43846" y2="71905"/>
                        <a14:foregroundMark x1="43308" y1="73016" x2="44385" y2="78095"/>
                        <a14:foregroundMark x1="43308" y1="77540" x2="24231" y2="80317"/>
                        <a14:foregroundMark x1="27462" y1="85952" x2="74846" y2="83730"/>
                        <a14:foregroundMark x1="56923" y1="77540" x2="75385" y2="80317"/>
                        <a14:foregroundMark x1="56923" y1="72460" x2="87385" y2="71905"/>
                        <a14:foregroundMark x1="89000" y1="71905" x2="89538" y2="55635"/>
                        <a14:foregroundMark x1="67769" y1="41032" x2="84615" y2="41032"/>
                        <a14:foregroundMark x1="73231" y1="47222" x2="86308" y2="48889"/>
                        <a14:foregroundMark x1="85154" y1="30952" x2="98231" y2="45556"/>
                        <a14:foregroundMark x1="86846" y1="33175" x2="84615" y2="3968"/>
                        <a14:foregroundMark x1="14462" y1="56190" x2="15538" y2="42698"/>
                        <a14:foregroundMark x1="9000" y1="26984" x2="12231" y2="52857"/>
                        <a14:foregroundMark x1="28000" y1="69683" x2="84615" y2="66270"/>
                        <a14:foregroundMark x1="35077" y1="33730" x2="42154" y2="27540"/>
                        <a14:foregroundMark x1="58000" y1="27540" x2="51462" y2="33730"/>
                        <a14:foregroundMark x1="43308" y1="49444" x2="59077" y2="48889"/>
                        <a14:foregroundMark x1="40538" y1="82063" x2="64538" y2="81429"/>
                        <a14:foregroundMark x1="6308" y1="38333" x2="11615" y2="51984"/>
                        <a14:foregroundMark x1="28385" y1="81587" x2="15615" y2="86190"/>
                        <a14:foregroundMark x1="40769" y1="88016" x2="84077" y2="84841"/>
                        <a14:foregroundMark x1="84077" y1="85238" x2="96000" y2="83413"/>
                        <a14:backgroundMark x1="92846" y1="14048" x2="92231" y2="28651"/>
                        <a14:backgroundMark x1="79154" y1="77540" x2="90692" y2="77540"/>
                        <a14:backgroundMark x1="71692" y1="76587" x2="82692" y2="76111"/>
                        <a14:backgroundMark x1="60231" y1="75238" x2="74769" y2="75238"/>
                        <a14:backgroundMark x1="58000" y1="75714" x2="60615" y2="75238"/>
                        <a14:backgroundMark x1="15615" y1="81587" x2="31077" y2="75714"/>
                        <a14:backgroundMark x1="31462" y1="76587" x2="42538" y2="76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5364"/>
            <a:ext cx="3778370" cy="3662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683" y="3132661"/>
            <a:ext cx="3437845" cy="3437845"/>
          </a:xfrm>
          <a:prstGeom prst="rect">
            <a:avLst/>
          </a:prstGeom>
        </p:spPr>
      </p:pic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>
            <a:off x="10403457" y="5569842"/>
            <a:ext cx="1406434" cy="1000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599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7374" y="396815"/>
            <a:ext cx="8160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Из чего состоит компьютер?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19196" y="1105221"/>
            <a:ext cx="42916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Нет, она- не пианино,</a:t>
            </a:r>
          </a:p>
          <a:p>
            <a:r>
              <a:rPr lang="ru-RU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Только клавиш в ней – не счесть!</a:t>
            </a:r>
          </a:p>
          <a:p>
            <a:r>
              <a:rPr lang="ru-RU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Алфавита там картина,</a:t>
            </a:r>
          </a:p>
          <a:p>
            <a:r>
              <a:rPr lang="ru-RU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Знаки, цифры тоже есть.</a:t>
            </a:r>
          </a:p>
          <a:p>
            <a:r>
              <a:rPr lang="ru-RU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Очень тонкая натура.</a:t>
            </a:r>
          </a:p>
          <a:p>
            <a:r>
              <a:rPr lang="ru-RU" sz="24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Имя ей…..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55" y="2501197"/>
            <a:ext cx="5762445" cy="2890312"/>
          </a:xfrm>
          <a:prstGeom prst="rect">
            <a:avLst/>
          </a:prstGeom>
        </p:spPr>
      </p:pic>
      <p:sp>
        <p:nvSpPr>
          <p:cNvPr id="5" name="Выгнутая вправо стрелка 4">
            <a:hlinkClick r:id="rId3" action="ppaction://hlinksldjump"/>
          </p:cNvPr>
          <p:cNvSpPr/>
          <p:nvPr/>
        </p:nvSpPr>
        <p:spPr>
          <a:xfrm rot="10800000">
            <a:off x="112734" y="5033415"/>
            <a:ext cx="1328468" cy="1466491"/>
          </a:xfrm>
          <a:prstGeom prst="curvedLeftArrow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234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80361" y="338203"/>
            <a:ext cx="6793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нельзя делать за компьютером?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97215" y="1240078"/>
            <a:ext cx="564109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класс компьютерный вхожу,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дисциплиной я дружу,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Бегать, прыгать и кричать,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Никогда не буду.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Тишину здесь соблюдать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не позабуду.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пришли сюда учиться.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лениться, а трудиться.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Работаем старательно,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Слушаем внимательно.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408" y="861423"/>
            <a:ext cx="6197215" cy="5763409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>
            <a:off x="86393" y="5510016"/>
            <a:ext cx="939452" cy="1114816"/>
          </a:xfrm>
          <a:prstGeom prst="curvedRightArrow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77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4033" y="363255"/>
            <a:ext cx="5767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можно делать за компьютером?</a:t>
            </a:r>
            <a:endParaRPr lang="ru-RU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5364" y="977030"/>
            <a:ext cx="78037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 проводить за компьютером более двух – трёх часов в день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 есть за компьютером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Сидеть прямо и на расстоянии вытянутой руки от монитора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После работы за компьютером делать зарядку для глаз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Необходимо делать выходной от работы за компьютером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5060" y="3635983"/>
            <a:ext cx="3476940" cy="3002812"/>
          </a:xfrm>
          <a:prstGeom prst="rect">
            <a:avLst/>
          </a:prstGeom>
        </p:spPr>
      </p:pic>
      <p:sp>
        <p:nvSpPr>
          <p:cNvPr id="5" name="Выгнутая влево стрелка 4">
            <a:hlinkClick r:id="rId3" action="ppaction://hlinksldjump"/>
          </p:cNvPr>
          <p:cNvSpPr/>
          <p:nvPr/>
        </p:nvSpPr>
        <p:spPr>
          <a:xfrm>
            <a:off x="626301" y="5137389"/>
            <a:ext cx="1290181" cy="1238359"/>
          </a:xfrm>
          <a:prstGeom prst="curvedRightArrow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332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274" y="288097"/>
            <a:ext cx="8442542" cy="17543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Выполняйте все правила!!!!</a:t>
            </a:r>
          </a:p>
          <a:p>
            <a:pPr algn="ctr"/>
            <a:endParaRPr lang="ru-RU" sz="3600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3600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589" y="2630468"/>
            <a:ext cx="8861976" cy="405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08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87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41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411" tmFilter="0, 0; 0.125,0.2665; 0.25,0.4; 0.375,0.465; 0.5,0.5;  0.625,0.535; 0.75,0.6; 0.875,0.7335; 1,1">
                                          <p:stCondLst>
                                            <p:cond delay="141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05" tmFilter="0, 0; 0.125,0.2665; 0.25,0.4; 0.375,0.465; 0.5,0.5;  0.625,0.535; 0.75,0.6; 0.875,0.7335; 1,1">
                                          <p:stCondLst>
                                            <p:cond delay="28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49" tmFilter="0, 0; 0.125,0.2665; 0.25,0.4; 0.375,0.465; 0.5,0.5;  0.625,0.535; 0.75,0.6; 0.875,0.7335; 1,1">
                                          <p:stCondLst>
                                            <p:cond delay="351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55">
                                          <p:stCondLst>
                                            <p:cond delay="138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53" decel="50000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55">
                                          <p:stCondLst>
                                            <p:cond delay="278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53" decel="50000">
                                          <p:stCondLst>
                                            <p:cond delay="284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55">
                                          <p:stCondLst>
                                            <p:cond delay="348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53" decel="50000">
                                          <p:stCondLst>
                                            <p:cond delay="354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55">
                                          <p:stCondLst>
                                            <p:cond delay="38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53" decel="50000">
                                          <p:stCondLst>
                                            <p:cond delay="389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204</Words>
  <Application>Microsoft Office PowerPoint</Application>
  <PresentationFormat>Широкоэкранный</PresentationFormat>
  <Paragraphs>41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Wingdings</vt:lpstr>
      <vt:lpstr>Тема Office</vt:lpstr>
      <vt:lpstr>Правила работы за компьютером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и оформление презентаций</dc:title>
  <dc:creator>info</dc:creator>
  <cp:lastModifiedBy>info</cp:lastModifiedBy>
  <cp:revision>10</cp:revision>
  <dcterms:created xsi:type="dcterms:W3CDTF">2022-01-20T08:42:32Z</dcterms:created>
  <dcterms:modified xsi:type="dcterms:W3CDTF">2022-04-12T10:19:33Z</dcterms:modified>
</cp:coreProperties>
</file>