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15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D0E7A-D5BA-4A8D-B51E-1D94F280FB53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464D4-2521-4342-B37A-5532C68F5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812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D0E7A-D5BA-4A8D-B51E-1D94F280FB53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464D4-2521-4342-B37A-5532C68F5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46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D0E7A-D5BA-4A8D-B51E-1D94F280FB53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464D4-2521-4342-B37A-5532C68F5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600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D0E7A-D5BA-4A8D-B51E-1D94F280FB53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464D4-2521-4342-B37A-5532C68F5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560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D0E7A-D5BA-4A8D-B51E-1D94F280FB53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464D4-2521-4342-B37A-5532C68F5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141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D0E7A-D5BA-4A8D-B51E-1D94F280FB53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464D4-2521-4342-B37A-5532C68F5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158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D0E7A-D5BA-4A8D-B51E-1D94F280FB53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464D4-2521-4342-B37A-5532C68F5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198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D0E7A-D5BA-4A8D-B51E-1D94F280FB53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464D4-2521-4342-B37A-5532C68F5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883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D0E7A-D5BA-4A8D-B51E-1D94F280FB53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464D4-2521-4342-B37A-5532C68F5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803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D0E7A-D5BA-4A8D-B51E-1D94F280FB53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464D4-2521-4342-B37A-5532C68F5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342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D0E7A-D5BA-4A8D-B51E-1D94F280FB53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464D4-2521-4342-B37A-5532C68F5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526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D0E7A-D5BA-4A8D-B51E-1D94F280FB53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464D4-2521-4342-B37A-5532C68F5F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720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“Праздничный наряд”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1.	Разработать  три модели наряда ко дню рождения или наряд для встречи Нового года.</a:t>
            </a:r>
          </a:p>
          <a:p>
            <a:r>
              <a:rPr lang="ru-RU" dirty="0" smtClean="0"/>
              <a:t>2.	Провести исследование и выбрать наиболее понравившийся наряд. Обосновать выбор.</a:t>
            </a:r>
          </a:p>
          <a:p>
            <a:r>
              <a:rPr lang="ru-RU" dirty="0" smtClean="0"/>
              <a:t>3.	Разработать подробный эскиз проектного изделия.</a:t>
            </a:r>
          </a:p>
          <a:p>
            <a:r>
              <a:rPr lang="ru-RU" dirty="0" smtClean="0"/>
              <a:t>4.	Подобрать ткани для пошива изделия . Обосновать выбор материала.</a:t>
            </a:r>
          </a:p>
          <a:p>
            <a:r>
              <a:rPr lang="ru-RU" dirty="0" smtClean="0"/>
              <a:t>5.	Подобрать инструменты и приспособления для различных швейных операций.</a:t>
            </a:r>
          </a:p>
          <a:p>
            <a:r>
              <a:rPr lang="ru-RU" dirty="0" smtClean="0"/>
              <a:t>6.	Подобрать аксессуары.</a:t>
            </a:r>
          </a:p>
          <a:p>
            <a:r>
              <a:rPr lang="ru-RU" dirty="0" smtClean="0"/>
              <a:t>7.	Подобрать обувь.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31836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6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“Праздничный наряд”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“Праздничный наряд”</dc:title>
  <dc:creator>teacher</dc:creator>
  <cp:lastModifiedBy>teacher</cp:lastModifiedBy>
  <cp:revision>4</cp:revision>
  <dcterms:created xsi:type="dcterms:W3CDTF">2020-12-10T08:53:13Z</dcterms:created>
  <dcterms:modified xsi:type="dcterms:W3CDTF">2020-12-10T11:06:04Z</dcterms:modified>
</cp:coreProperties>
</file>