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1" r:id="rId4"/>
    <p:sldId id="260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63112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8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307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0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803208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4821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94875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127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980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869774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09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E02262F-730F-4A13-8608-AA812B210F1B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7CA8474-046A-4F99-9571-CED21E44144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4102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476168" cy="3556739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Домашние животные и их детеныши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80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091" y="0"/>
            <a:ext cx="5565703" cy="381946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5" y="2853968"/>
            <a:ext cx="6009049" cy="381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13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Корова И ТЕЛЕНОК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69818" y="3103418"/>
            <a:ext cx="4003964" cy="2802081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У неё рога, копыта, И на всех глядит сердито, Но добрей она щенка, И нальёт нам молока…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448" y="1704542"/>
            <a:ext cx="6266294" cy="4699720"/>
          </a:xfrm>
        </p:spPr>
      </p:pic>
    </p:spTree>
    <p:extLst>
      <p:ext uri="{BB962C8B-B14F-4D97-AF65-F5344CB8AC3E}">
        <p14:creationId xmlns:p14="http://schemas.microsoft.com/office/powerpoint/2010/main" val="10913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СВИНЬЯ И ПОРОСЁНОК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7623" y="3029987"/>
            <a:ext cx="4800600" cy="36195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Вместо хвостика – крючок,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Вместо носа – пятачок.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Пятачок дырявый,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А крючок вертлявый.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145" y="1537855"/>
            <a:ext cx="6128905" cy="4648632"/>
          </a:xfrm>
        </p:spPr>
      </p:pic>
    </p:spTree>
    <p:extLst>
      <p:ext uri="{BB962C8B-B14F-4D97-AF65-F5344CB8AC3E}">
        <p14:creationId xmlns:p14="http://schemas.microsoft.com/office/powerpoint/2010/main" val="171951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ОВЦА И ЯГНЕНОК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3955" y="2382982"/>
            <a:ext cx="4187536" cy="36195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Будто облако резвилось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И на травку опустилось.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Спинка вся в густых колечках,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Бродит по траве …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491" y="1281431"/>
            <a:ext cx="6447559" cy="4483401"/>
          </a:xfrm>
        </p:spPr>
      </p:pic>
    </p:spTree>
    <p:extLst>
      <p:ext uri="{BB962C8B-B14F-4D97-AF65-F5344CB8AC3E}">
        <p14:creationId xmlns:p14="http://schemas.microsoft.com/office/powerpoint/2010/main" val="9035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ЛОШАДЬ И ЖЕРЕБЕНОК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8537" y="2349349"/>
            <a:ext cx="4256809" cy="36195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На ветру развивается грива, Везет ношу свою терпеливо, «Цок-цок-цок», скачет ровно и гладко, В серых яблоках наша …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364" y="1334859"/>
            <a:ext cx="6530686" cy="4800054"/>
          </a:xfrm>
        </p:spPr>
      </p:pic>
    </p:spTree>
    <p:extLst>
      <p:ext uri="{BB962C8B-B14F-4D97-AF65-F5344CB8AC3E}">
        <p14:creationId xmlns:p14="http://schemas.microsoft.com/office/powerpoint/2010/main" val="39487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КОШКА И КОТЕНОК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8536" y="2479964"/>
            <a:ext cx="4270664" cy="3619500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>
                <a:solidFill>
                  <a:schemeClr val="tx1"/>
                </a:solidFill>
              </a:rPr>
              <a:t>Этот зверь живёт лишь дома. С эти зверем все знакомы. У него усы как спицы. Он, мурлыча, песнь поёт. Только мышь его боится. Угадали? </a:t>
            </a:r>
            <a:endParaRPr lang="ru-RU" sz="3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000" dirty="0">
                <a:solidFill>
                  <a:schemeClr val="tx1"/>
                </a:solidFill>
              </a:rPr>
              <a:t> </a:t>
            </a:r>
            <a:r>
              <a:rPr lang="ru-RU" sz="3000" dirty="0" smtClean="0">
                <a:solidFill>
                  <a:schemeClr val="tx1"/>
                </a:solidFill>
              </a:rPr>
              <a:t>  Это </a:t>
            </a:r>
            <a:r>
              <a:rPr lang="ru-RU" sz="3000" dirty="0">
                <a:solidFill>
                  <a:schemeClr val="tx1"/>
                </a:solidFill>
              </a:rPr>
              <a:t>— …</a:t>
            </a:r>
            <a:r>
              <a:rPr lang="ru-RU" sz="3000" dirty="0"/>
              <a:t/>
            </a:r>
            <a:br>
              <a:rPr lang="ru-RU" sz="3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85" y="1419165"/>
            <a:ext cx="6619694" cy="4510580"/>
          </a:xfrm>
        </p:spPr>
      </p:pic>
    </p:spTree>
    <p:extLst>
      <p:ext uri="{BB962C8B-B14F-4D97-AF65-F5344CB8AC3E}">
        <p14:creationId xmlns:p14="http://schemas.microsoft.com/office/powerpoint/2010/main" val="129480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Собака и щенок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42109" y="2286000"/>
            <a:ext cx="3879273" cy="36195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С хозяином дружит, Дом сторожит, Живёт под крылечком, А хвост колечком.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495" y="1517505"/>
            <a:ext cx="6738505" cy="4794106"/>
          </a:xfrm>
        </p:spPr>
      </p:pic>
    </p:spTree>
    <p:extLst>
      <p:ext uri="{BB962C8B-B14F-4D97-AF65-F5344CB8AC3E}">
        <p14:creationId xmlns:p14="http://schemas.microsoft.com/office/powerpoint/2010/main" val="230537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110</TotalTime>
  <Words>127</Words>
  <Application>Microsoft Office PowerPoint</Application>
  <PresentationFormat>Широкоэкранный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Corbel</vt:lpstr>
      <vt:lpstr>Gill Sans MT</vt:lpstr>
      <vt:lpstr>Impact</vt:lpstr>
      <vt:lpstr>Badge</vt:lpstr>
      <vt:lpstr>Домашние животные и их детеныши</vt:lpstr>
      <vt:lpstr>Презентация PowerPoint</vt:lpstr>
      <vt:lpstr>Корова И ТЕЛЕНОК</vt:lpstr>
      <vt:lpstr>СВИНЬЯ И ПОРОСЁНОК</vt:lpstr>
      <vt:lpstr>ОВЦА И ЯГНЕНОК</vt:lpstr>
      <vt:lpstr>ЛОШАДЬ И ЖЕРЕБЕНОК</vt:lpstr>
      <vt:lpstr>КОШКА И КОТЕНОК</vt:lpstr>
      <vt:lpstr>Собака и щенок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 и их детеныши</dc:title>
  <dc:creator>KLUBNICHKA</dc:creator>
  <cp:lastModifiedBy>KLUBNICHKA</cp:lastModifiedBy>
  <cp:revision>9</cp:revision>
  <dcterms:created xsi:type="dcterms:W3CDTF">2022-04-11T11:22:59Z</dcterms:created>
  <dcterms:modified xsi:type="dcterms:W3CDTF">2022-04-12T04:19:26Z</dcterms:modified>
</cp:coreProperties>
</file>