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E91E805-39E5-4346-8BB5-2F96850F89FC}" type="datetimeFigureOut">
              <a:rPr lang="ru-RU"/>
              <a:pPr>
                <a:defRPr/>
              </a:pPr>
              <a:t>12.04.2022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0EEF45-6EAB-4FFA-821D-0BDC1A410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orkidsandmum.ru/pictures/1025194165.jpg"/>
          <p:cNvPicPr>
            <a:picLocks noChangeAspect="1" noChangeArrowheads="1"/>
          </p:cNvPicPr>
          <p:nvPr/>
        </p:nvPicPr>
        <p:blipFill>
          <a:blip r:embed="rId2" cstate="print"/>
          <a:srcRect t="23438" b="6734"/>
          <a:stretch/>
        </p:blipFill>
        <p:spPr bwMode="auto">
          <a:xfrm>
            <a:off x="1763688" y="116632"/>
            <a:ext cx="5841289" cy="6436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loud.prezentacii.org/19/01/116764/images/screen5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-10852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fsd.kopilkaurokov.ru/uploads/user_file_572c383ea4afa/img_user_file_572c383ea4afa_3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b7c/000e153b-e5b6aa8f/img10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11663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meme-arsenal.com/memes/48a0de2d6e87447c939a09af2379f3ef.jpg"/>
          <p:cNvPicPr>
            <a:picLocks noChangeAspect="1" noChangeArrowheads="1"/>
          </p:cNvPicPr>
          <p:nvPr/>
        </p:nvPicPr>
        <p:blipFill>
          <a:blip r:embed="rId2" cstate="print"/>
          <a:srcRect b="10101"/>
          <a:stretch/>
        </p:blipFill>
        <p:spPr bwMode="auto">
          <a:xfrm>
            <a:off x="0" y="188640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7/12/30/s_5a479ffacbb40/784543_1.pn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251520" y="332656"/>
            <a:ext cx="8568952" cy="64087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7/12/30/s_5a479e67cdf5d/784534_1.pn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467544" y="476672"/>
            <a:ext cx="7690305" cy="62646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7/12/30/s_5a47a0546186c/784544_1.pn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395536" y="116632"/>
            <a:ext cx="8563231" cy="64807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ytimg.com/vi/0KTZtw8TiJc/maxresdefault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-82860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quizizz.com/_media/quizzes/3b499da7-c690-4a62-9a52-734f097e4eb0_900_900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971599" y="0"/>
            <a:ext cx="72008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6" name="Picture 2" descr="https://avatars.mds.yandex.net/get-zen_doc/3645545/pub_5f38e6e4bf70422db1eb193e_5f38e9cf7b55c535541aa782/scale_1200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755576" y="116632"/>
            <a:ext cx="7812360" cy="6624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fs.znanio.ru/methodology/images/49/99/4999a0afb2988c6e2fd926f99c709f55ae0bf1b8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100-bal.ru/pars_docs/refs/69/68302/68302_html_2d6f1656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899592" y="-85726"/>
            <a:ext cx="7048500" cy="69437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utoShape 2" descr="http://moodle.tsput.ru/pluginfile.php/34251/mod_page/content/1/priv_prich_8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sp>
        <p:nvSpPr>
          <p:cNvPr id="5" name="AutoShape 4" descr="http://moodle.tsput.ru/pluginfile.php/34251/mod_page/content/1/priv_prich_8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" name="Picture 6" descr="https://ds05.infourok.ru/uploads/ex/131f/00118bc6-43ba9549/img25.jp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107504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d.multiurok.ru/html/2017/12/30/s_5a479ed3ca815/784536_1.png"/>
          <p:cNvPicPr>
            <a:picLocks noChangeAspect="1" noChangeArrowheads="1"/>
          </p:cNvPicPr>
          <p:nvPr/>
        </p:nvPicPr>
        <p:blipFill>
          <a:blip r:embed="rId2" cstate="print"/>
          <a:stretch/>
        </p:blipFill>
        <p:spPr bwMode="auto">
          <a:xfrm>
            <a:off x="1259632" y="0"/>
            <a:ext cx="7540429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resent5.com/presentation/1842687_152795311/image-4.jpg"/>
          <p:cNvPicPr>
            <a:picLocks noChangeAspect="1" noChangeArrowheads="1"/>
          </p:cNvPicPr>
          <p:nvPr/>
        </p:nvPicPr>
        <p:blipFill>
          <a:blip r:embed="rId2" cstate="print"/>
          <a:srcRect l="9227" r="5673"/>
          <a:stretch/>
        </p:blipFill>
        <p:spPr bwMode="auto">
          <a:xfrm>
            <a:off x="827584" y="0"/>
            <a:ext cx="7632848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DocSecurity>0</DocSecurity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Manager/>
  <Company>12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12</dc:creator>
  <cp:keywords/>
  <dc:description/>
  <cp:lastModifiedBy>12</cp:lastModifiedBy>
  <cp:revision>6</cp:revision>
  <dcterms:created xsi:type="dcterms:W3CDTF">2021-09-26T17:33:16Z</dcterms:created>
  <dcterms:modified xsi:type="dcterms:W3CDTF">2022-04-11T22:30:20Z</dcterms:modified>
  <cp:category/>
  <dc:identifier/>
  <cp:contentStatus/>
  <dc:language/>
  <cp:version/>
</cp:coreProperties>
</file>