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5" r:id="rId13"/>
    <p:sldId id="276" r:id="rId14"/>
    <p:sldId id="267" r:id="rId15"/>
    <p:sldId id="268" r:id="rId16"/>
    <p:sldId id="272" r:id="rId17"/>
    <p:sldId id="269" r:id="rId18"/>
    <p:sldId id="270" r:id="rId19"/>
    <p:sldId id="277" r:id="rId20"/>
    <p:sldId id="273" r:id="rId21"/>
    <p:sldId id="274" r:id="rId22"/>
    <p:sldId id="271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ECE45-9714-4535-96C0-4F2DEA5638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E1C250-2C99-4876-916F-9EE6FF137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07AF37-A561-42D7-A16C-AD217814B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B80B83-3416-47A3-B421-692FA0725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685186-A6F3-47AF-9E1A-71AD24E51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11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F14B4-2233-4450-B2A0-E9012796E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514710-E1DC-452C-A4D3-E54C85EB3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049C8D-ACCB-4A56-8440-1A2960BEE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C7B5FE-AAD2-4CB8-A5AD-ADC516BAA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8D633E-0672-4CE0-A732-A6C3B3D92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60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5B03DBA-2618-4B41-8247-B44C7FB65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36F0A1-B567-4F3C-A638-8F8BEB69B0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969D62-C974-4257-985C-F296F6065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CD57A9-27AA-40A0-AC8C-CB6210653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062661-77F2-4FAF-8485-D1EA2B82F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11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44BD6C-655D-4780-8858-8CDC57F53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53E0C8-B697-4453-903B-1EC53FE03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666943-4C44-420C-BFFD-0F58F5F54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65D69B-E7F4-4B71-8512-2485C11E1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32B3DE-7AB1-4A54-9C01-6C6D0EDA3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88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43BC4B-AC1C-41AD-AFB8-B68065EFB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851C9C-C3C6-497C-B87E-77F849951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AEF2FD-79B0-4E55-9C53-E541FD2E1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7BDD53-1894-4B04-80CE-58B6DF322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6E8FC0-29C6-40EE-9EAF-64CB1BF9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0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B52AD-0F61-41FE-A3F0-470B8B41B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A16A61-1667-46B9-88FB-E8940BD35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CD869A-B68B-4C21-8693-CE5456529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188BE3-3070-4E5D-A3DD-F7902F454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6029F5-62C9-4AA6-AC48-255A16CBA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95C3F3-C651-4B74-B8A0-EA88A5178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68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126042-36F5-4BA2-8F2E-3A03C0FB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2E9C84-D194-4B7E-980D-E088271EC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0F195B0-C3A1-404D-965E-A648CD9A0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13B4140-F68E-4AEF-8BF1-EB6849975A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ED0671-0CBA-4B46-A505-3270CC3106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A92152A-6186-48D8-894A-FFA7FE7B2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5B10DA5-5128-4446-B741-1DE543BC4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209619E-0DFE-49BE-8D41-659BC95D7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46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57D756-354D-4F29-B748-85D339995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A84CA9B-49A3-4C35-800F-F71E893F5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F1B401A-3782-4534-AB05-7E7C93E2E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094DCB-A9AD-40B4-8FF5-05C17D427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01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F0027CF-32AB-4E5F-B61F-43064DDDD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F275A11-F24C-4EBE-B8F0-DD8175484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CB4202-DF5C-4859-ACFE-6F584E9D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32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7EE71-67C4-4CDF-8C41-A16AB7E31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EBC061-A06D-42AB-B338-87D8179B3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986006-44FE-48A6-9D6C-8714759E3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FE91F8-2913-4404-9567-4849BA2D2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1E0B2F-182F-496D-8416-963783515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91F327-B859-41E5-8853-94C1A350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259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FC2A0-1BE9-4539-A7D9-80B162218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A3CAA6A-4DE7-4C00-94DF-38787E2DFD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B0D28F-94CD-474C-B271-CCB277DCF7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101404-AB0D-431F-A3F3-5D6E9880E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A9EB12-DA2F-4C2C-9DF4-5918C89B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227F10-2468-4C66-98FA-0BC0D2197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567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7C13C-647C-44F7-993B-3AB40D8E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DFB57E-FFF7-4959-89BA-B9769A13F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F86503-FF38-4558-B8DD-1A53364561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23DAE-A6E9-4209-991B-753A19CEAA5A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7A780F-EB32-45F5-83A2-D8F3B005F7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A1A3AB-0AB4-4E9F-9DC5-BB4D8BBE2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EC764-9035-4A42-B777-A56249CBC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74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D07A3A61-E224-4A2E-A95F-893D736E8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600609-07E8-4231-95BD-401BEC0683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861" y="556591"/>
            <a:ext cx="10827026" cy="584420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комбинированного вида №16 городского округа Вичуга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образовательном процессе ДОУ»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квалификационной категории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Мудрова С.В.</a:t>
            </a:r>
          </a:p>
          <a:p>
            <a:pPr algn="r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25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2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5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2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5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25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2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25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125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F44C6810-4947-4300-9023-34175B146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F12088-9549-4309-A5C8-FB3DEC7A50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382" y="606287"/>
            <a:ext cx="7527235" cy="564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745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124F73D1-FC0A-4B08-9C9A-336EC4F78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479B8371-7C71-4EF6-940B-9A19D137248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969" y="1806609"/>
            <a:ext cx="1905000" cy="2905125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BC05D506-8CF7-4E0D-B1EC-857DA2C4CA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148" y="858871"/>
            <a:ext cx="2670760" cy="168554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C28B6515-C95B-44EC-AFCF-FA4C531CD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0963" y="858871"/>
            <a:ext cx="2540690" cy="1682502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>
            <a:extLst>
              <a:ext uri="{FF2B5EF4-FFF2-40B4-BE49-F238E27FC236}">
                <a16:creationId xmlns:a16="http://schemas.microsoft.com/office/drawing/2014/main" id="{CA37D60F-1410-461E-A138-9D1AED69D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148" y="3065429"/>
            <a:ext cx="2665845" cy="1824623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id="{27287352-4FFD-421D-856C-5E782870B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0963" y="3065429"/>
            <a:ext cx="2704021" cy="1682502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38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75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75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75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240DD3A-CADF-4900-B656-70DAB8AC86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2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46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3EB20851-7C60-4A6B-B97E-24C084DF9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014DBDA0-9C5C-48CC-9C9F-855FB9B9C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626" y="517185"/>
            <a:ext cx="9979922" cy="63540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«ПУТЕШЕСТВИЕ ПО ТЕЛУ»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7BBF525-D762-463A-8B83-F9B73DBFB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4472" y="1417983"/>
            <a:ext cx="6203056" cy="46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798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023B382F-D4F1-4E74-A352-E01BE961B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600159AD-3561-489B-9159-DD05D65F5E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0250" y="484772"/>
            <a:ext cx="4203575" cy="588845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08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AB97137C-E572-48A3-8A99-5CFCBB17CE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0DD84316-03F1-4924-96A1-6C5BE599CB1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571" y="433598"/>
            <a:ext cx="4494858" cy="5990804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549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FDA46384-51C0-489E-B6FE-53EC0320C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191998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E613369-7596-4EEE-9D76-9F4DE311A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616" y="392595"/>
            <a:ext cx="8097079" cy="607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3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4050FF1C-CDFF-46D4-95DD-40C813B42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55163988-ED84-496D-B5B6-CF9C2B6CE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114"/>
            <a:ext cx="10439400" cy="76862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«Звёздочка»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472F433-920A-479C-957B-05FCE00CE2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6348" y="1457740"/>
            <a:ext cx="3379304" cy="4546498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80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362139B4-4421-4951-B665-4C7C540FB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A6C2AE7-FD6B-459A-A951-5B6E0ABF8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6922" y="649357"/>
            <a:ext cx="10084904" cy="64935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«Деревце»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72853FE0-4985-4756-A123-8F8D3887C2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0575" y="1146313"/>
            <a:ext cx="4790849" cy="506233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11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6EE2FE9D-A81A-45ED-A600-A4D9790CE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DA0A7AD-7BA0-4F8E-A3FA-F4AAAF0D0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17" y="569843"/>
            <a:ext cx="10641496" cy="67586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«Солнышко»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3B3962C-72E3-451F-895C-FEBD3E8F5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0096" y="1093304"/>
            <a:ext cx="5194853" cy="5194853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81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F2115D65-CFC4-4E56-BFA0-C66DF1A49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AAC7489-8952-4CEB-A5A6-78BB1F8F5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8712" y="1060174"/>
            <a:ext cx="9674087" cy="4386469"/>
          </a:xfrm>
          <a:ln w="38100">
            <a:solidFill>
              <a:srgbClr val="FFC000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мастер-класса: освоение и последующее применение педагогами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практической деятельности с детьми.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раскрыть значение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с методикой стретчинга;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распространять педагогический опыт по применению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64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44C937DA-817F-420B-8428-5A26E742CA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6B1E5278-C462-43F2-AE7B-4AE51148821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E77B668-F6F1-4864-A8E4-6E624AF81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0592" y="0"/>
            <a:ext cx="100714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81BD0E7-B9CA-430B-B8A5-F92828A38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33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648DFE1B-D192-4E72-B367-FAED6FAD4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115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B31D168D-2793-4B50-B7BE-AB29D33A3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0116FF7C-719C-47D2-BAF4-32DCF01F7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836965" cy="22958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6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9929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95EDFB84-0EE5-4D78-ADC8-C6B56C45B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56770B79-5AEC-4BDB-B6C8-BD0EB8126A5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3828" y="672979"/>
            <a:ext cx="8232868" cy="5167485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59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AFA8C7AF-2E19-439B-9A46-EA5DB15C6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5AF35094-E4FC-42E1-A9D1-F5D14ECC4B6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116" y="613187"/>
            <a:ext cx="6412718" cy="4809539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2F76A0A6-28B2-4559-B348-CE3D13996F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21147" y="613187"/>
            <a:ext cx="3066404" cy="4809539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90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A5386807-D275-4740-BC01-157784FD4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AC6A3E31-1A9A-4CD2-8706-8DEB8AAF049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1768" y="619678"/>
            <a:ext cx="6930701" cy="519802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50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FC5B2FA0-9A9F-4375-BB7D-3703461C9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C310C04B-F5A4-4650-B93D-313E5E1BA4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9244" y="2825302"/>
            <a:ext cx="4758357" cy="3051303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C63DF2A-795E-4FCF-A08B-77E631645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4157" y="988658"/>
            <a:ext cx="4199041" cy="3051303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97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391E4BCE-DC54-4619-9F95-3B2051F13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3F28F67-1B32-4296-A062-1CFCFC6CB2B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915" y="791956"/>
            <a:ext cx="5477953" cy="4111348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8D368A02-629C-4847-A068-D83351D30A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782" y="1643268"/>
            <a:ext cx="5830959" cy="4373219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25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E67DB3B4-C47E-4F11-8D14-170EB8EB7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015CC310-C78C-4565-8865-CB070A27C6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325" y="619677"/>
            <a:ext cx="6916301" cy="5187226"/>
          </a:xfr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9154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>
            <a:extLst>
              <a:ext uri="{FF2B5EF4-FFF2-40B4-BE49-F238E27FC236}">
                <a16:creationId xmlns:a16="http://schemas.microsoft.com/office/drawing/2014/main" id="{8ADACEC2-FE65-4B45-9F59-7A424BE87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Объект 14">
            <a:extLst>
              <a:ext uri="{FF2B5EF4-FFF2-40B4-BE49-F238E27FC236}">
                <a16:creationId xmlns:a16="http://schemas.microsoft.com/office/drawing/2014/main" id="{0871E013-6A1C-4B36-B885-E90BAE48E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8303" y="791956"/>
            <a:ext cx="7115393" cy="4972740"/>
          </a:xfrm>
          <a:ln w="381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44100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98</Words>
  <Application>Microsoft Office PowerPoint</Application>
  <PresentationFormat>Широкоэкранный</PresentationFormat>
  <Paragraphs>26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Smile</dc:creator>
  <cp:lastModifiedBy>Smile</cp:lastModifiedBy>
  <cp:revision>30</cp:revision>
  <dcterms:created xsi:type="dcterms:W3CDTF">2022-04-01T14:01:47Z</dcterms:created>
  <dcterms:modified xsi:type="dcterms:W3CDTF">2022-04-12T14:54:53Z</dcterms:modified>
</cp:coreProperties>
</file>