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4/12/2022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4/12/2022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4/12/2022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4/12/2022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4/12/2022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4/12/2022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4/12/2022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4/12/2022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4/12/2022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4/12/2022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4/12/2022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4/12/2022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412775"/>
            <a:ext cx="7992888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«НАЙДИ ЛИШНЮЮ КАРТИНКУ»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(для детей 5-6лет)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формировать умение определять первый и последний звуки  в словах, выделять слова с отсутствием заданного звука.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/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 Лузина М.Н.</a:t>
            </a:r>
          </a:p>
          <a:p>
            <a:pPr algn="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2022 год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905000" y="533400"/>
            <a:ext cx="61206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/>
              <a:t>МБДОУ детский сад </a:t>
            </a:r>
            <a:r>
              <a:rPr lang="ru-RU" sz="1600" b="1" dirty="0" err="1" smtClean="0"/>
              <a:t>общеразвивающего</a:t>
            </a:r>
            <a:r>
              <a:rPr lang="ru-RU" sz="1600" b="1" dirty="0" smtClean="0"/>
              <a:t> вида № 142</a:t>
            </a:r>
          </a:p>
          <a:p>
            <a:pPr algn="ctr"/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3737576895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Молодец!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304800"/>
            <a:ext cx="7848600" cy="588645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slow">
    <p:wheel spokes="3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Картинки\матрёш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908720"/>
            <a:ext cx="3384376" cy="266429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027" name="Picture 3" descr="F:\Картинки\мост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908720"/>
            <a:ext cx="3384376" cy="266429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028" name="Picture 4" descr="F:\Картинки\молоток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3861048"/>
            <a:ext cx="3384376" cy="273630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029" name="Picture 5" descr="F:\Картинки\лыжи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3861048"/>
            <a:ext cx="3384376" cy="273630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0" y="0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Обрати внимание на первый звук в названии каждой  картинки. Назови лишнее слово.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927 0.18889 L 0.50781 0.45139 " pathEditMode="relative" rAng="0" ptsTypes="AA">
                                      <p:cBhvr>
                                        <p:cTn id="31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00" y="13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Картинки\сапог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620688"/>
            <a:ext cx="3456384" cy="2736304"/>
          </a:xfrm>
          <a:prstGeom prst="rect">
            <a:avLst/>
          </a:prstGeom>
          <a:ln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 descr="F:\Картинки\самолёт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620688"/>
            <a:ext cx="3384376" cy="2736303"/>
          </a:xfrm>
          <a:prstGeom prst="rect">
            <a:avLst/>
          </a:prstGeom>
          <a:ln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4" descr="F:\Картинки\сумк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3645024"/>
            <a:ext cx="3456384" cy="2880320"/>
          </a:xfrm>
          <a:prstGeom prst="rect">
            <a:avLst/>
          </a:prstGeom>
          <a:ln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3" name="Picture 5" descr="F:\Картинки\ламп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3645024"/>
            <a:ext cx="3384376" cy="2880320"/>
          </a:xfrm>
          <a:prstGeom prst="rect">
            <a:avLst/>
          </a:prstGeom>
          <a:ln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146 0.19953 L 0.4842 0.40949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00" y="10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Картинки\бараба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645024"/>
            <a:ext cx="3528392" cy="2847975"/>
          </a:xfrm>
          <a:prstGeom prst="rect">
            <a:avLst/>
          </a:prstGeom>
          <a:ln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F:\Картинки\бант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76672"/>
            <a:ext cx="3528392" cy="2880320"/>
          </a:xfrm>
          <a:prstGeom prst="rect">
            <a:avLst/>
          </a:prstGeom>
          <a:ln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0" name="Picture 6" descr="F:\Картинки\баран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3645024"/>
            <a:ext cx="3528392" cy="2880320"/>
          </a:xfrm>
          <a:prstGeom prst="rect">
            <a:avLst/>
          </a:prstGeom>
          <a:ln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1" name="Picture 7" descr="F:\Картинки\коров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548680"/>
            <a:ext cx="3528392" cy="2807321"/>
          </a:xfrm>
          <a:prstGeom prst="rect">
            <a:avLst/>
          </a:prstGeom>
          <a:ln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725 -0.17315 L 0.55538 -0.49861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900" y="-16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Картинки\крас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404664"/>
            <a:ext cx="3600400" cy="2940918"/>
          </a:xfrm>
          <a:prstGeom prst="rect">
            <a:avLst/>
          </a:prstGeom>
          <a:ln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 descr="F:\Картинки\краб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3573016"/>
            <a:ext cx="3600400" cy="2880320"/>
          </a:xfrm>
          <a:prstGeom prst="rect">
            <a:avLst/>
          </a:prstGeom>
          <a:ln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4" descr="F:\Картинки\кактус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3573016"/>
            <a:ext cx="3600400" cy="2899792"/>
          </a:xfrm>
          <a:prstGeom prst="rect">
            <a:avLst/>
          </a:prstGeom>
          <a:ln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3" name="Picture 5" descr="F:\Картинки\расчёска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404664"/>
            <a:ext cx="3600400" cy="2933527"/>
          </a:xfrm>
          <a:prstGeom prst="rect">
            <a:avLst/>
          </a:prstGeom>
          <a:ln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9688 -0.19283 L -0.58264 -0.52894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300" y="-16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Картинки\ма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620688"/>
            <a:ext cx="3528392" cy="2880320"/>
          </a:xfrm>
          <a:prstGeom prst="rect">
            <a:avLst/>
          </a:prstGeom>
          <a:ln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5" name="Picture 3" descr="F:\Картинки\жу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620688"/>
            <a:ext cx="3528392" cy="2880320"/>
          </a:xfrm>
          <a:prstGeom prst="rect">
            <a:avLst/>
          </a:prstGeom>
          <a:ln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6" name="Picture 4" descr="F:\Картинки\лук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3717032"/>
            <a:ext cx="3528392" cy="2880320"/>
          </a:xfrm>
          <a:prstGeom prst="rect">
            <a:avLst/>
          </a:prstGeom>
          <a:ln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7" name="Picture 5" descr="F:\Картинки\ведро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3717032"/>
            <a:ext cx="3528392" cy="2880320"/>
          </a:xfrm>
          <a:prstGeom prst="rect">
            <a:avLst/>
          </a:prstGeom>
          <a:ln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-252536" y="0"/>
            <a:ext cx="9396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b="1" dirty="0" smtClean="0"/>
              <a:t>Обрати внимание на последний звук в названии каждой  картинки.</a:t>
            </a:r>
          </a:p>
          <a:p>
            <a:pPr algn="ctr"/>
            <a:r>
              <a:rPr lang="ru-RU" b="1" dirty="0" smtClean="0"/>
              <a:t> Назови лишнее слово.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0086 0.19954 L 0.57899 0.42014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900" y="1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Картинки\футбол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620688"/>
            <a:ext cx="3528392" cy="2838450"/>
          </a:xfrm>
          <a:prstGeom prst="rect">
            <a:avLst/>
          </a:prstGeom>
          <a:ln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9" name="Picture 3" descr="F:\Картинки\стакан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620688"/>
            <a:ext cx="3528392" cy="2808312"/>
          </a:xfrm>
          <a:prstGeom prst="rect">
            <a:avLst/>
          </a:prstGeom>
          <a:ln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0" name="Picture 4" descr="F:\Картинки\кукла (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3717032"/>
            <a:ext cx="3528392" cy="2880320"/>
          </a:xfrm>
          <a:prstGeom prst="rect">
            <a:avLst/>
          </a:prstGeom>
          <a:ln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1" name="Picture 5" descr="F:\Картинки\белк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3717032"/>
            <a:ext cx="3528392" cy="2850058"/>
          </a:xfrm>
          <a:prstGeom prst="rect">
            <a:avLst/>
          </a:prstGeom>
          <a:ln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566 -0.03889 L -0.58663 -0.375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000" y="-16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Картинки\гнездо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620688"/>
            <a:ext cx="3600400" cy="2952328"/>
          </a:xfrm>
          <a:prstGeom prst="rect">
            <a:avLst/>
          </a:prstGeom>
          <a:ln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5" name="Picture 3" descr="F:\Картинки\яйц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3789040"/>
            <a:ext cx="3600400" cy="2808312"/>
          </a:xfrm>
          <a:prstGeom prst="rect">
            <a:avLst/>
          </a:prstGeom>
          <a:ln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6" name="Picture 4" descr="F:\Картинки\эскимо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3789040"/>
            <a:ext cx="3528392" cy="2808312"/>
          </a:xfrm>
          <a:prstGeom prst="rect">
            <a:avLst/>
          </a:prstGeom>
          <a:ln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7" name="Picture 5" descr="F:\Картинки\ласты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620688"/>
            <a:ext cx="3528392" cy="2952328"/>
          </a:xfrm>
          <a:prstGeom prst="rect">
            <a:avLst/>
          </a:prstGeom>
          <a:ln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507 -0.19422 L 0.75209 -0.59329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400" y="-2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Картинки\сыр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692696"/>
            <a:ext cx="3672408" cy="2808312"/>
          </a:xfrm>
          <a:prstGeom prst="rect">
            <a:avLst/>
          </a:prstGeom>
          <a:ln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9" name="Picture 3" descr="F:\Картинки\ключ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3717032"/>
            <a:ext cx="3672408" cy="2820342"/>
          </a:xfrm>
          <a:prstGeom prst="rect">
            <a:avLst/>
          </a:prstGeom>
          <a:ln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0" name="Picture 4" descr="F:\Картинки\мяч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692696"/>
            <a:ext cx="3528392" cy="2839839"/>
          </a:xfrm>
          <a:prstGeom prst="rect">
            <a:avLst/>
          </a:prstGeom>
          <a:ln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1" name="Picture 5" descr="F:\Картинки\обруч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3717032"/>
            <a:ext cx="3528392" cy="2808312"/>
          </a:xfrm>
          <a:prstGeom prst="rect">
            <a:avLst/>
          </a:prstGeom>
          <a:ln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9288 -0.18357 L -0.75208 -0.59306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000" y="-20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44</TotalTime>
  <Words>78</Words>
  <PresentationFormat>Экран (4:3)</PresentationFormat>
  <Paragraphs>17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серж</dc:creator>
  <cp:lastModifiedBy>серж</cp:lastModifiedBy>
  <cp:revision>9</cp:revision>
  <dcterms:created xsi:type="dcterms:W3CDTF">2022-03-13T16:24:04Z</dcterms:created>
  <dcterms:modified xsi:type="dcterms:W3CDTF">2022-04-12T07:31:32Z</dcterms:modified>
</cp:coreProperties>
</file>