
<file path=[Content_Types].xml><?xml version="1.0" encoding="utf-8"?>
<Types xmlns="http://schemas.openxmlformats.org/package/2006/content-types">
  <Default Extension="bmp" ContentType="image/bmp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2" r:id="rId6"/>
    <p:sldId id="264" r:id="rId7"/>
    <p:sldId id="263" r:id="rId8"/>
    <p:sldId id="265" r:id="rId9"/>
    <p:sldId id="260" r:id="rId10"/>
    <p:sldId id="268" r:id="rId11"/>
    <p:sldId id="261" r:id="rId12"/>
    <p:sldId id="266" r:id="rId13"/>
    <p:sldId id="267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FB63CA75-D33B-40CA-A34A-7C8851C66E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1085EC-82D9-4266-BE2D-56347FFC32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063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63CA75-D33B-40CA-A34A-7C8851C66E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1085EC-82D9-4266-BE2D-56347FFC32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931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63CA75-D33B-40CA-A34A-7C8851C66E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1085EC-82D9-4266-BE2D-56347FFC32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309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63CA75-D33B-40CA-A34A-7C8851C66E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1085EC-82D9-4266-BE2D-56347FFC32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926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B63CA75-D33B-40CA-A34A-7C8851C66E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1085EC-82D9-4266-BE2D-56347FFC32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109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63CA75-D33B-40CA-A34A-7C8851C66E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1085EC-82D9-4266-BE2D-56347FFC32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08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63CA75-D33B-40CA-A34A-7C8851C66E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1085EC-82D9-4266-BE2D-56347FFC32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74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63CA75-D33B-40CA-A34A-7C8851C66E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1085EC-82D9-4266-BE2D-56347FFC32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250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63CA75-D33B-40CA-A34A-7C8851C66E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1085EC-82D9-4266-BE2D-56347FFC32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204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63CA75-D33B-40CA-A34A-7C8851C66E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91085EC-82D9-4266-BE2D-56347FFC324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5169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FB63CA75-D33B-40CA-A34A-7C8851C66E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1085EC-82D9-4266-BE2D-56347FFC32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096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FB63CA75-D33B-40CA-A34A-7C8851C66E5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591085EC-82D9-4266-BE2D-56347FFC32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3464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/>
              <a:t>Развитие эмоциональной сферы детей старшего дошкольного возраста посредством сказкотерапии</a:t>
            </a:r>
            <a:r>
              <a:rPr lang="ru-RU" dirty="0"/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2100" y="4258102"/>
            <a:ext cx="9070848" cy="88116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000" dirty="0" smtClean="0"/>
              <a:t>Педагог-психолог Радько Ольга Николаевна</a:t>
            </a:r>
          </a:p>
          <a:p>
            <a:pPr algn="r"/>
            <a:r>
              <a:rPr lang="ru-RU" sz="2000" dirty="0" smtClean="0"/>
              <a:t>МБДОУ г. Иркутска детский сад №126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069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24249" y="657651"/>
            <a:ext cx="2019300" cy="2857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5276" y="3491268"/>
            <a:ext cx="2019300" cy="2857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6303" y="910705"/>
            <a:ext cx="2019300" cy="28575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8935" y="2791821"/>
            <a:ext cx="2019300" cy="28575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908" y="419386"/>
            <a:ext cx="20193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54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0361" y="364947"/>
            <a:ext cx="11424952" cy="610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94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8489" y="349752"/>
            <a:ext cx="11450471" cy="613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78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35021" y="393869"/>
            <a:ext cx="4271750" cy="6052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14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8489" y="374744"/>
            <a:ext cx="11436824" cy="6121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7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841" y="357597"/>
            <a:ext cx="11482359" cy="612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91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2137" y="368490"/>
            <a:ext cx="11436824" cy="612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98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Актуальность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Эмоции играют важную роль в жизни детей, помогают воспринимать действительность и реагировать на неё. Опыт эмоционального отношения к миру, формируемый в дошкольном детстве, весьма прочен и принимает характер установки. В связи с этим особую актуальность приобретает работа, направленная на формирование адекватных представлений об эмоциях у дошкольников. Большинство детей старшего дошкольного возраста нарушают элементарные правила поведения в группе и не выполняют простейших обязанностей по отношению к сверстникам. Это происходит не потому, что дети не знают эти правила или не хотят их выполнять, а потому, что они не ориентируются на сверстников, не обращают внимания на их состояние, на возникающие у них трудности, на их нужды и интересы. </a:t>
            </a:r>
          </a:p>
        </p:txBody>
      </p:sp>
    </p:spTree>
    <p:extLst>
      <p:ext uri="{BB962C8B-B14F-4D97-AF65-F5344CB8AC3E}">
        <p14:creationId xmlns:p14="http://schemas.microsoft.com/office/powerpoint/2010/main" val="285612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255594"/>
            <a:ext cx="10058400" cy="1338845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Цель: Расширение собственного эмоционального опыта ребенка и подготовка к более точному восприятию эмоциональных состояний других людей посредством сказкотерапии.</a:t>
            </a:r>
            <a:r>
              <a:rPr lang="ru-RU" sz="2200" dirty="0"/>
              <a:t/>
            </a:r>
            <a:br>
              <a:rPr lang="ru-RU" sz="22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838734"/>
            <a:ext cx="10058400" cy="31963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Задачи:</a:t>
            </a:r>
          </a:p>
          <a:p>
            <a:r>
              <a:rPr lang="ru-RU" dirty="0" smtClean="0"/>
              <a:t>1</a:t>
            </a:r>
            <a:r>
              <a:rPr lang="ru-RU" dirty="0"/>
              <a:t>. Формировать умение передавать заданное эмоциональное состояние мимическими средствами.</a:t>
            </a:r>
          </a:p>
          <a:p>
            <a:r>
              <a:rPr lang="ru-RU" dirty="0"/>
              <a:t>2.  Закреплять умение различать эмоциональные состояния с опорой на картинку-образец.</a:t>
            </a:r>
          </a:p>
          <a:p>
            <a:r>
              <a:rPr lang="ru-RU" dirty="0"/>
              <a:t>3. Тренировать распознавание и выражение эмоции «злость» при помощи игровых и арт-терапевтических методов.</a:t>
            </a:r>
          </a:p>
          <a:p>
            <a:r>
              <a:rPr lang="ru-RU" dirty="0"/>
              <a:t>4. Формировать способности к эмпатии, сопереживанию, развитию эмоционального интеллекта посредством сказкотерапии.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588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2137" y="368490"/>
            <a:ext cx="11436824" cy="612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08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2137" y="374246"/>
            <a:ext cx="11450471" cy="610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88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8490" y="368490"/>
            <a:ext cx="11464120" cy="612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38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2137" y="395785"/>
            <a:ext cx="11436824" cy="608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04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7779" y="367434"/>
            <a:ext cx="11478478" cy="6128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06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1945" y="377042"/>
            <a:ext cx="9307774" cy="607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69</TotalTime>
  <Words>220</Words>
  <Application>Microsoft Office PowerPoint</Application>
  <PresentationFormat>Широкоэкранный</PresentationFormat>
  <Paragraphs>11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Century Gothic</vt:lpstr>
      <vt:lpstr>Savon</vt:lpstr>
      <vt:lpstr>Развитие эмоциональной сферы детей старшего дошкольного возраста посредством сказкотерапии.</vt:lpstr>
      <vt:lpstr>Актуальность</vt:lpstr>
      <vt:lpstr>Цель: Расширение собственного эмоционального опыта ребенка и подготовка к более точному восприятию эмоциональных состояний других людей посредством сказкотерапии.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эмоциональной сферы детей старшего дошкольного возраста посредством сказкотерапии.</dc:title>
  <dc:creator>Ак Уккк</dc:creator>
  <cp:lastModifiedBy>Ак Уккк</cp:lastModifiedBy>
  <cp:revision>6</cp:revision>
  <dcterms:created xsi:type="dcterms:W3CDTF">2022-04-12T15:47:09Z</dcterms:created>
  <dcterms:modified xsi:type="dcterms:W3CDTF">2022-04-12T16:56:57Z</dcterms:modified>
</cp:coreProperties>
</file>