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57" r:id="rId5"/>
    <p:sldId id="258" r:id="rId6"/>
    <p:sldId id="263" r:id="rId7"/>
    <p:sldId id="265" r:id="rId8"/>
    <p:sldId id="268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3160B1B-9035-4098-A665-57F79D35DB1E}" type="datetimeFigureOut">
              <a:rPr lang="ru-RU" smtClean="0"/>
              <a:t>16.04.2013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E73F26D-25C1-4436-A30E-FB32CF1A3D9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www.krupenichka.ru/images/dolls/schastie.jpg&amp;uinfo=sw-999-sh-634-fw-774-fh-448-pd-1&amp;p=4&amp;text=%D1%80%D1%83%D1%81%D1%81%D0%BA%D0%B8%D0%B5%20%D0%BD%D0%B0%D1%80%D0%BE%D0%B4%D0%BD%D1%8B%D0%B5%20%D1%82%D1%80%D1%8F%D0%BF%D0%B8%D1%87%D0%BD%D1%8B%D0%B5%20%D0%BA%D1%83%D0%BA%D0%BB%D1%8B&amp;noreask=1&amp;pos=148&amp;rpt=simage&amp;lr=213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text=%D1%80%D1%83%D1%81%D1%81%D0%BA%D0%B8%D0%B5%20%D0%BD%D0%B0%D1%80%D0%BE%D0%B4%D0%BD%D1%8B%D0%B5%20%D1%82%D1%80%D1%8F%D0%BF%D0%B8%D1%87%D0%BD%D1%8B%D0%B5%20%D0%BA%D1%83%D0%BA%D0%BB%D1%8B&amp;noreask=1&amp;img_url=http://img1.liveinternet.ru/images/attach/c/4/79/488/79488981_large_21f95e821300.jpg&amp;pos=10&amp;rpt=simage&amp;lr=213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www.myjulia.ru/data/cache/2010/03/31/380435_4568nothumb500.jpg&amp;uinfo=sw-999-sh-634-fw-774-fh-448-pd-1&amp;p=1&amp;text=%D1%80%D1%83%D1%81%D1%81%D0%BA%D0%B8%D0%B5%20%D0%BD%D0%B0%D1%80%D0%BE%D0%B4%D0%BD%D1%8B%D0%B5%20%D1%82%D1%80%D1%8F%D0%BF%D0%B8%D1%87%D0%BD%D1%8B%D0%B5%20%D0%BA%D1%83%D0%BA%D0%BB%D1%8B&amp;noreask=1&amp;pos=34&amp;rpt=simage&amp;lr=213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dreamworlds.ru/uploads/posts/2010-07/1279140685_oblozhka-1.jpg&amp;uinfo=sw-999-sh-634-fw-774-fh-448-pd-1&amp;p=5&amp;text=%D1%80%D1%83%D1%81%D1%81%D0%BA%D0%B8%D0%B5%20%D0%BD%D0%B0%D1%80%D0%BE%D0%B4%D0%BD%D1%8B%D0%B5%20%D1%82%D1%80%D1%8F%D0%BF%D0%B8%D1%87%D0%BD%D1%8B%D0%B5%20%D0%BA%D1%83%D0%BA%D0%BB%D1%8B&amp;noreask=1&amp;pos=159&amp;rpt=simage&amp;lr=213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natalij.ucoz.ru/_pu/0/58180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natalij.ucoz.ru/_pu/0/95688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img_url=http://slavianin.do.am/Images/pimg_650_256.jpg&amp;uinfo=sw-999-sh-634-fw-774-fh-448-pd-1&amp;p=4&amp;text=%D1%80%D1%83%D1%81%D1%81%D0%BA%D0%B8%D0%B5%20%D0%BD%D0%B0%D1%80%D0%BE%D0%B4%D0%BD%D1%8B%D0%B5%20%D1%82%D1%80%D1%8F%D0%BF%D0%B8%D1%87%D0%BD%D1%8B%D0%B5%20%D0%BA%D1%83%D0%BA%D0%BB%D1%8B&amp;noreask=1&amp;pos=128&amp;rpt=simage&amp;lr=213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hyperlink" Target="http://images.yandex.ru/yandsearch?source=wiz&amp;img_url=http://www.cultnord.ru/mUserFiles/Image/1/133.jpg&amp;uinfo=sw-999-sh-634-fw-774-fh-448-pd-1&amp;p=4&amp;text=%D1%80%D1%83%D1%81%D1%81%D0%BA%D0%B8%D0%B5%20%D0%BD%D0%B0%D1%80%D0%BE%D0%B4%D0%BD%D1%8B%D0%B5%20%D1%82%D1%80%D1%8F%D0%BF%D0%B8%D1%87%D0%BD%D1%8B%D0%B5%20%D0%BA%D1%83%D0%BA%D0%BB%D1%8B&amp;noreask=1&amp;pos=134&amp;rpt=simage&amp;lr=21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source=wiz&amp;img_url=http://s39.radikal.ru/i083/1106/3e/f799e19af661x.jpg&amp;uinfo=sw-999-sh-634-fw-774-fh-448-pd-1&amp;p=3&amp;text=%D1%80%D1%83%D1%81%D1%81%D0%BA%D0%B8%D0%B5%20%D0%BD%D0%B0%D1%80%D0%BE%D0%B4%D0%BD%D1%8B%D0%B5%20%D1%82%D1%80%D1%8F%D0%BF%D0%B8%D1%87%D0%BD%D1%8B%D0%B5%20%D0%BA%D1%83%D0%BA%D0%BB%D1%8B&amp;noreask=1&amp;pos=117&amp;rpt=simage&amp;lr=21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img_url=http://www.krupenichka.ru/images/dolls/travnica_thumb_medium416_.jpg&amp;uinfo=sw-999-sh-634-fw-774-fh-448-pd-1&amp;p=3&amp;text=%D1%80%D1%83%D1%81%D1%81%D0%BA%D0%B8%D0%B5%20%D0%BD%D0%B0%D1%80%D0%BE%D0%B4%D0%BD%D1%8B%D0%B5%20%D1%82%D1%80%D1%8F%D0%BF%D0%B8%D1%87%D0%BD%D1%8B%D0%B5%20%D0%BA%D1%83%D0%BA%D0%BB%D1%8B&amp;noreask=1&amp;pos=104&amp;rpt=simage&amp;lr=213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52736"/>
            <a:ext cx="6544816" cy="36004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Ты сам – мастер ДЕКОРАТИВНО -ПРИКЛАДНОГО ИСКУССТВА. </a:t>
            </a:r>
            <a:br>
              <a:rPr lang="ru-RU" sz="2800" b="1" dirty="0" smtClean="0"/>
            </a:br>
            <a:r>
              <a:rPr lang="ru-RU" sz="2800" b="1" dirty="0" smtClean="0"/>
              <a:t>Изготовление тряпичной куклы </a:t>
            </a:r>
            <a:br>
              <a:rPr lang="ru-RU" sz="2800" b="1" dirty="0" smtClean="0"/>
            </a:b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864096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26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здоровье</a:t>
            </a:r>
            <a:endParaRPr lang="ru-RU" dirty="0"/>
          </a:p>
        </p:txBody>
      </p:sp>
      <p:pic>
        <p:nvPicPr>
          <p:cNvPr id="5" name="cc-m-textwithimage-image-7215595194" descr="http://u.jimdo.com/www61/o/s669ddc4ed4661afd/img/iad5a7a3fa9b3dceb/1358666187/std/imag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0" y="2762250"/>
            <a:ext cx="2654300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im5-tub-ru.yandex.net/i?id=405859981-70-72&amp;n=21">
            <a:hlinkClick r:id="rId3" tgtFrame="&quot;_blank&quot;"/>
          </p:cNvPr>
          <p:cNvPicPr>
            <a:picLocks noGrp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80928"/>
            <a:ext cx="252028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7737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Обереговые</a:t>
            </a:r>
            <a:r>
              <a:rPr lang="ru-RU" dirty="0" smtClean="0"/>
              <a:t> куклы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БЕРЕГИНЯ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ПАРАСКЕВА  ПЯТНИЦА</a:t>
            </a:r>
            <a:endParaRPr lang="ru-RU" dirty="0"/>
          </a:p>
        </p:txBody>
      </p:sp>
      <p:pic>
        <p:nvPicPr>
          <p:cNvPr id="9" name="cc-m-textwithimage-image-7215566994" descr="http://u.jimdo.com/www61/o/s669ddc4ed4661afd/img/i4789edb2754563a2/1358664703/std/imag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2924944"/>
            <a:ext cx="2049350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cc-m-textwithimage-image-7215615994" descr="http://u.jimdo.com/www61/o/s669ddc4ed4661afd/img/i679c91d16dde399c/1358667068/std/image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19400"/>
            <a:ext cx="2057400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0390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920480" cy="4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3635896" y="2276872"/>
            <a:ext cx="2376264" cy="4320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КРУПЕНИЧКИ</a:t>
            </a:r>
            <a:endParaRPr lang="ru-RU" dirty="0"/>
          </a:p>
        </p:txBody>
      </p:sp>
      <p:pic>
        <p:nvPicPr>
          <p:cNvPr id="12" name="cc-m-textwithimage-image-7215603694" descr="http://u.jimdo.com/www61/o/s669ddc4ed4661afd/img/ie654d7549ebe88e8/1358666686/std/image.jpg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410" y="2819400"/>
            <a:ext cx="2069779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Объект 13" descr="http://im4-tub-ru.yandex.net/i?id=524226208-32-72&amp;n=21">
            <a:hlinkClick r:id="rId3" tgtFrame="&quot;_blank&quot;"/>
          </p:cNvPr>
          <p:cNvPicPr>
            <a:picLocks noGrp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2232247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342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6440760" cy="45133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2987824" y="2359152"/>
            <a:ext cx="3096343" cy="4480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КУКЛА «МАМКА»</a:t>
            </a:r>
            <a:endParaRPr lang="ru-RU" dirty="0"/>
          </a:p>
        </p:txBody>
      </p:sp>
      <p:pic>
        <p:nvPicPr>
          <p:cNvPr id="10" name="cc-m-textwithimage-image-7215600594" descr="http://u.jimdo.com/www61/o/s669ddc4ed4661afd/img/i5226cc8648d15b2b/1358666475/std/imag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819400"/>
            <a:ext cx="20574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Объект 10" descr="http://im8-tub-ru.yandex.net/i?id=56332740-07-72&amp;n=21">
            <a:hlinkClick r:id="rId3" tgtFrame="&quot;_blank&quot;"/>
          </p:cNvPr>
          <p:cNvPicPr>
            <a:picLocks noGrp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52936"/>
            <a:ext cx="2016224" cy="2760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7729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Обрядовые куклы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ВЕПССКАЯ  КУКЛА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УСТИНЬЯ</a:t>
            </a:r>
            <a:endParaRPr lang="ru-RU" dirty="0"/>
          </a:p>
        </p:txBody>
      </p:sp>
      <p:pic>
        <p:nvPicPr>
          <p:cNvPr id="7" name="cc-m-textwithimage-image-7215614694" descr="http://u.jimdo.com/www61/o/s669ddc4ed4661afd/img/ia52080af6371682f/1358666927/std/imag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899" y="2819400"/>
            <a:ext cx="2047602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www.rukukla.ru/file/0001/250/8105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2" y="2780928"/>
            <a:ext cx="2132608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0437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КУПАВКА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ДЕСЯТИРУЧКА</a:t>
            </a:r>
            <a:endParaRPr lang="ru-RU" dirty="0"/>
          </a:p>
        </p:txBody>
      </p:sp>
      <p:pic>
        <p:nvPicPr>
          <p:cNvPr id="7" name="cc-m-textwithimage-image-7215595994" descr="http://u.jimdo.com/www61/o/s669ddc4ed4661afd/img/id4ef57ca832d6ac6/1358666294/std/imag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561" y="2819400"/>
            <a:ext cx="2188277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im6-tub-ru.yandex.net/i?id=22796357-70-72&amp;n=21">
            <a:hlinkClick r:id="rId3" tgtFrame="&quot;_blank&quot;"/>
          </p:cNvPr>
          <p:cNvPicPr>
            <a:picLocks noGrp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2448272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1637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кукла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ДЕВКА - БАБА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7" name="Объект 6" descr="http://www.rukukla.ru/file/0001/250/6939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3186112"/>
            <a:ext cx="2381250" cy="2009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456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КУКЛА СТОЛБУШКА</a:t>
            </a:r>
            <a:endParaRPr lang="ru-RU" dirty="0"/>
          </a:p>
        </p:txBody>
      </p:sp>
      <p:pic>
        <p:nvPicPr>
          <p:cNvPr id="7" name="cc-m-textwithimage-image-7215579794" descr="http://u.jimdo.com/www61/o/s669ddc4ed4661afd/img/i5bf6939ca96405f5/1358665306/std/image.jpg"/>
          <p:cNvPicPr>
            <a:picLocks noGrp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184576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4433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128792" cy="57606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ТЕХНОЛОГИЯ ИЗГОТОВЛЕНИЯ  КУКЛЫ</a:t>
            </a:r>
            <a:endParaRPr lang="ru-RU" sz="2000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71600" y="1628800"/>
            <a:ext cx="7344816" cy="4392488"/>
          </a:xfrm>
        </p:spPr>
        <p:txBody>
          <a:bodyPr/>
          <a:lstStyle/>
          <a:p>
            <a:r>
              <a:rPr lang="ru-RU" dirty="0" smtClean="0"/>
              <a:t>Сворачиваем прямоугольный лоскут ткани в плотную трубочку.</a:t>
            </a:r>
          </a:p>
          <a:p>
            <a:r>
              <a:rPr lang="ru-RU" dirty="0" smtClean="0"/>
              <a:t>Перевязываем скрутку примерно посередине прочной ниткой и сверху набрасываем квадратный лоскут светлой ткани.</a:t>
            </a:r>
          </a:p>
          <a:p>
            <a:r>
              <a:rPr lang="ru-RU" dirty="0" smtClean="0"/>
              <a:t>Обозначаем голову – обматываем столбик ниткой на уровне  шеи.</a:t>
            </a:r>
          </a:p>
          <a:p>
            <a:r>
              <a:rPr lang="ru-RU" dirty="0"/>
              <a:t>Делаем руки – уголки свисающей ткани подбираем внутрь, закрепляем нитками так, чтобы получились </a:t>
            </a:r>
            <a:r>
              <a:rPr lang="ru-RU" dirty="0" smtClean="0"/>
              <a:t>ладошки.</a:t>
            </a:r>
          </a:p>
          <a:p>
            <a:r>
              <a:rPr lang="ru-RU" dirty="0" smtClean="0"/>
              <a:t>Мастерим юбку и фартук, одеваем куклу.</a:t>
            </a:r>
          </a:p>
          <a:p>
            <a:r>
              <a:rPr lang="ru-RU" dirty="0" smtClean="0"/>
              <a:t>Повязываем платок, украсив лоб куклы яркой тесьмой или ленточкой. Концы платка завязываем сзади.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127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МУЖСКОЙ КОСТЮМ</a:t>
            </a:r>
            <a:endParaRPr lang="ru-RU" dirty="0"/>
          </a:p>
        </p:txBody>
      </p:sp>
      <p:pic>
        <p:nvPicPr>
          <p:cNvPr id="5" name="Рисунок 4" descr="http://natalij.ucoz.ru/_pu/0/s58180.jpg">
            <a:hlinkClick r:id="rId2" tgtFrame="&quot;_blank&quot;" tooltip="&quot;Нажмите, для просмотра в полном размере..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20888"/>
            <a:ext cx="2448272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3777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МУЖСКОЙ КОСТЮМ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8" name="Объект 7" descr="http://natalij.ucoz.ru/_pu/0/42684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2824351" cy="3357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бъект 8" descr="http://natalij.ucoz.ru/_pu/0/33269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4864"/>
            <a:ext cx="3124200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509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ЖЕНСКИЙ КОСТЮМ</a:t>
            </a:r>
            <a:endParaRPr lang="ru-RU" dirty="0"/>
          </a:p>
        </p:txBody>
      </p:sp>
      <p:pic>
        <p:nvPicPr>
          <p:cNvPr id="11" name="Объект 10" descr="http://natalij.ucoz.ru/_pu/0/s95688.jpg">
            <a:hlinkClick r:id="rId2" tgtFrame="&quot;_blank&quot;" tooltip="&quot;Нажмите,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632" y="2438400"/>
            <a:ext cx="2078736" cy="304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8598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ЖЕНСКИЙ КОСТЮМ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0" name="Объект 9" descr="http://natalij.ucoz.ru/_pu/0/56127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2420888"/>
            <a:ext cx="1800200" cy="3141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Объект 10" descr="http://natalij.ucoz.ru/_pu/0/05779.jpg"/>
          <p:cNvPicPr>
            <a:picLocks noGrp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926" y="2348880"/>
            <a:ext cx="2064747" cy="3213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9430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кукол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6368752" cy="4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2195736" y="2359152"/>
            <a:ext cx="4392488" cy="4480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ПЕЛЕНАШКИ</a:t>
            </a:r>
            <a:endParaRPr lang="ru-RU" dirty="0"/>
          </a:p>
        </p:txBody>
      </p:sp>
      <p:pic>
        <p:nvPicPr>
          <p:cNvPr id="9" name="Рисунок 8" descr="http://im8-tub-ru.yandex.net/i?id=398905610-49-72&amp;n=21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96952"/>
            <a:ext cx="3168351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Объект 12" descr="http://im2-tub-ru.yandex.net/i?id=284109808-35-72&amp;n=21">
            <a:hlinkClick r:id="rId4" tgtFrame="&quot;_blank&quot;"/>
          </p:cNvPr>
          <p:cNvPicPr>
            <a:picLocks noGrp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6952"/>
            <a:ext cx="3168352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102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неразлучники</a:t>
            </a:r>
            <a:endParaRPr lang="ru-RU" dirty="0"/>
          </a:p>
        </p:txBody>
      </p:sp>
      <p:pic>
        <p:nvPicPr>
          <p:cNvPr id="4" name="Рисунок 3" descr="http://im5-tub-ru.yandex.net/i?id=194954158-32-72&amp;n=21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3240360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c-m-textwithimage-image-7215619594" descr="http://u.jimdo.com/www61/o/s669ddc4ed4661afd/img/i5a02db46fafb4536/1358667274/std/image.jpg"/>
          <p:cNvPicPr>
            <a:picLocks noGrp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2492896"/>
            <a:ext cx="2857202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0046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656784" cy="685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удачное замужество</a:t>
            </a:r>
            <a:endParaRPr lang="ru-RU" dirty="0"/>
          </a:p>
        </p:txBody>
      </p:sp>
      <p:pic>
        <p:nvPicPr>
          <p:cNvPr id="7" name="Объект 6" descr="http://www.rukukla.ru/file/0001/250/810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771774"/>
            <a:ext cx="2376264" cy="29614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4508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Целительные куклы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79712" y="2362201"/>
            <a:ext cx="4968552" cy="4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КУБЫШКА  - ТРАВНИЦА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9" name="cc-m-textwithimage-image-7215581194" descr="http://u.jimdo.com/www61/o/s669ddc4ed4661afd/img/i6ff5fdc29de8530d/1358665590/std/image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0" y="2940050"/>
            <a:ext cx="2654300" cy="250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7-tub-ru.yandex.net/i?id=378379896-09-72&amp;n=21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24944"/>
            <a:ext cx="3168352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9081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234</TotalTime>
  <Words>133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Кутюр</vt:lpstr>
      <vt:lpstr>Ты сам – мастер ДЕКОРАТИВНО -ПРИКЛАДНОГО ИСКУССТВА.  Изготовление тряпичной куклы  </vt:lpstr>
      <vt:lpstr>МУЖСКОЙ КОСТЮМ</vt:lpstr>
      <vt:lpstr>МУЖСКОЙ КОСТЮМ</vt:lpstr>
      <vt:lpstr>ЖЕНСКИЙ КОСТЮМ</vt:lpstr>
      <vt:lpstr>ЖЕНСКИЙ КОСТЮМ</vt:lpstr>
      <vt:lpstr>Виды кукол</vt:lpstr>
      <vt:lpstr>неразлучники</vt:lpstr>
      <vt:lpstr>На удачное замужество</vt:lpstr>
      <vt:lpstr>Целительные куклы</vt:lpstr>
      <vt:lpstr>На здоровье</vt:lpstr>
      <vt:lpstr>Обереговые куклы</vt:lpstr>
      <vt:lpstr>Презентация PowerPoint</vt:lpstr>
      <vt:lpstr>Презентация PowerPoint</vt:lpstr>
      <vt:lpstr>Обрядовые куклы</vt:lpstr>
      <vt:lpstr>Презентация PowerPoint</vt:lpstr>
      <vt:lpstr>Игровая кукла</vt:lpstr>
      <vt:lpstr>КУКЛА СТОЛБУШКА</vt:lpstr>
      <vt:lpstr>ТЕХНОЛОГИЯ ИЗГОТОВЛЕНИЯ  КУКЛЫ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17</cp:revision>
  <dcterms:created xsi:type="dcterms:W3CDTF">2013-04-16T08:18:56Z</dcterms:created>
  <dcterms:modified xsi:type="dcterms:W3CDTF">2013-04-16T12:13:12Z</dcterms:modified>
</cp:coreProperties>
</file>