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2;&#1076;&#1084;&#1080;&#1085;\Desktop\&#1072;&#1083;&#1077;&#1093;&#1080;&#1085;&#1072;%20&#1088;&#1086;&#1076;.&#1089;&#1086;&#1073;&#1088;\&#1056;&#1045;&#1041;&#1045;&#1053;&#1054;&#1050;%20&#1055;&#1054;&#1058;&#1045;&#1056;&#1071;&#1051;&#1057;&#1071;%20&#1053;&#1040;%20&#1059;&#1051;&#1048;&#1062;&#1045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7632848" cy="1470025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Безопасность детей в наших руках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445224"/>
            <a:ext cx="5432648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Воспитатели: </a:t>
            </a:r>
            <a:r>
              <a:rPr lang="ru-RU" dirty="0" err="1" smtClean="0"/>
              <a:t>Сероева</a:t>
            </a:r>
            <a:r>
              <a:rPr lang="ru-RU" dirty="0" smtClean="0"/>
              <a:t> </a:t>
            </a:r>
            <a:r>
              <a:rPr lang="ru-RU" dirty="0" smtClean="0"/>
              <a:t>А.В.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933056"/>
            <a:ext cx="2795803" cy="20968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Правила безопасности в природе детям: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5554960" cy="3268960"/>
          </a:xfrm>
        </p:spPr>
        <p:txBody>
          <a:bodyPr>
            <a:normAutofit fontScale="25000" lnSpcReduction="2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не бросайся камнями и твердыми снежками;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во время снеготаяния, не ходи возле высоких домов, откуда в любой момент могут упасть сосульки, пласты снега;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не дразни животных;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нельзя трогать руками, рвать и брать в рот плоды растений, которые ты не знаешь;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-запрещается самостоятельно, без взрослых, купаться в водоеме;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нельзя в жаркие дни долго находиться на солнце;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не подходите близко и не трогайте руками бездомных животных;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в холодное время одевайся теплее, чтоб не получить обморожение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- при укусах насекомых нужно обраться за необходимой помощью к взрослым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Мы, взрослые, своим личным положительным примером должны научить детей соблюдать правила и совместно с детьми применять эти правила в жизни!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Доброго безопасного пути Вам и вашим детям!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140968"/>
            <a:ext cx="597666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859216" cy="5976663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Безопасность - это положение, при котором не угрожает опасность кому-(чему)-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(Словарь Ожегова)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Безопасность – это образ жизни, который гарантирует здоровье и счастливое будущее.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Безопасность - обеспечение сохранности от угроз жизни и здоровья человека.</a:t>
            </a:r>
          </a:p>
          <a:p>
            <a:endParaRPr lang="ru-RU" dirty="0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429000"/>
            <a:ext cx="4824536" cy="2943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332656"/>
            <a:ext cx="5626968" cy="6120680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Надо дать детям необходимую сумму знаний об общепринятых нормах безопасного поведения.</a:t>
            </a:r>
          </a:p>
          <a:p>
            <a:pPr marL="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Научить адекватно, осознанно действовать в той или иной обстановке, помочь детям овладеть элементарными навыками поведения дома, на улице, в парке, в транспорте.</a:t>
            </a:r>
          </a:p>
          <a:p>
            <a:pPr marL="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Развить у дошкольников самостоятельность и ответственность.</a:t>
            </a:r>
          </a:p>
          <a:p>
            <a:pPr marL="0" algn="just">
              <a:spcBef>
                <a:spcPts val="0"/>
              </a:spcBef>
            </a:pPr>
            <a:endParaRPr lang="ru-RU" dirty="0"/>
          </a:p>
        </p:txBody>
      </p:sp>
      <p:pic>
        <p:nvPicPr>
          <p:cNvPr id="4" name="Рисунок 3" descr="56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990103" cy="2805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861048"/>
            <a:ext cx="2952328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Опасности можно разделить на несколько групп: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4896544" cy="5328591"/>
          </a:xfrm>
        </p:spPr>
        <p:txBody>
          <a:bodyPr>
            <a:normAutofit lnSpcReduction="1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Ребёнок и другие люди. Основная мысль этого направления: ребёнок должен помнить, что именно может быть опасно в общении с незнакомыми людьми.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Ребёнок и природа. Задача взрослых по этому направлению: рассказать детям о взаимосвязи и взаимозависимости всех проблемных объектов: стихийные явления природы, которые представляют угрозу для жизни (ураганы, наводнения, сели и др.),явления природы- гроза, туман, гололед, жара, холод и др., растения- ядовитые грибы и ягоды, животные- опасности при контакте с ними; поведение на воде, в лесу.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268760"/>
            <a:ext cx="2152364" cy="2413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005064"/>
            <a:ext cx="2232248" cy="2481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248471"/>
          </a:xfrm>
        </p:spPr>
        <p:txBody>
          <a:bodyPr>
            <a:normAutofit fontScale="70000" lnSpcReduction="2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Ребёнок дома. В этом направлении рассматриваются вопросы, связанные с предметами домашнего быта, являющимися источниками потенциальной опасности для детей (электроприборы; колющие и режущие предметы: нож, иголка, ножницы; бытовая химия, лекарства; спички, зажигалки;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Здоровье ребёнка. Уже с дошкольного возраста необходимо воспитывать у детей ценности здорового образа жизни, сознательную заботу о собственном здоровье и здоровье окружающих, дети знакомятся с правилами оказания элементарной первой помощи.</a:t>
            </a:r>
          </a:p>
          <a:p>
            <a:endParaRPr lang="ru-RU" dirty="0"/>
          </a:p>
        </p:txBody>
      </p:sp>
      <p:pic>
        <p:nvPicPr>
          <p:cNvPr id="4" name="Рисунок 3" descr="87-9-kartinki-bezopasnost-det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437112"/>
            <a:ext cx="3541301" cy="21328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image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481736"/>
            <a:ext cx="283391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3888431"/>
          </a:xfrm>
        </p:spPr>
        <p:txBody>
          <a:bodyPr>
            <a:normAutofit/>
          </a:bodyPr>
          <a:lstStyle/>
          <a:p>
            <a:pPr marL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5.Эмоциональное благополучие ребёнка. Основная задача взрослых по этому направлению: профилактика конфликтных ситуаций: обучить детей способам выхода из конфликтных ситуаций, не доводя их до силового решения.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Ребёнок на улицах города. Задача взрослых – познакомить с правилами поведения на улицах города, правилами дорожного движения.</a:t>
            </a:r>
          </a:p>
          <a:p>
            <a:endParaRPr lang="ru-RU" dirty="0"/>
          </a:p>
        </p:txBody>
      </p:sp>
      <p:pic>
        <p:nvPicPr>
          <p:cNvPr id="4" name="Рисунок 3" descr="15,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4365104"/>
            <a:ext cx="3240360" cy="2136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653136"/>
            <a:ext cx="3131840" cy="19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Ситуация « Ребенок потерялся или заблудился» </a:t>
            </a:r>
            <a:endParaRPr lang="ru-RU" dirty="0"/>
          </a:p>
        </p:txBody>
      </p:sp>
      <p:pic>
        <p:nvPicPr>
          <p:cNvPr id="10" name="РЕБЕНОК ПОТЕРЯЛСЯ НА УЛИЦ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00082" y="1556792"/>
            <a:ext cx="7124246" cy="5183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852936"/>
            <a:ext cx="288032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Поэтому нам, взрослым, необходимо научить ребенка правильно действовать в данной ситуации: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925143"/>
          </a:xfrm>
        </p:spPr>
        <p:txBody>
          <a:bodyPr>
            <a:normAutofit fontScale="62500" lnSpcReduction="2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-зайти в ближайшее учреждение ( магазин, школу, библиотеку, полицию) и рассказать о том, что с тобой произошло; или обратиться за помощью к взрослому (полицейскому; женщине, которая гуляет с ребенком)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знать и называть свое имя и фамилию;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знать и называть свой возраст( к шести годам – дату рождения);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знать и называть свой полный домашний адрес (город, улицу, дом, квартиру)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знать, называть уметь записывать свой домашний телефон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близких родственников)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Ситуация « Знаете ли вы правила пожарной безопасности»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5328592" cy="4525963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давно, люди научились добывать огонь. Огонь, верно, служит человеку. И сегодня без огня не обойтись, он согревает и кормит нас. Но когда люди забывают об осторожном обращении с огнём, он становится смертельно опасным. Огонь, выходя из повиновения, не щадит ни кого и ничего, возникает пожар. Пожар не случайность, а результат не правильного поведения.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988840"/>
            <a:ext cx="1944217" cy="4509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679</Words>
  <Application>Microsoft Office PowerPoint</Application>
  <PresentationFormat>Экран (4:3)</PresentationFormat>
  <Paragraphs>35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Безопасность детей в наших руках</vt:lpstr>
      <vt:lpstr>Презентация PowerPoint</vt:lpstr>
      <vt:lpstr>Презентация PowerPoint</vt:lpstr>
      <vt:lpstr>Опасности можно разделить на несколько групп: </vt:lpstr>
      <vt:lpstr>Презентация PowerPoint</vt:lpstr>
      <vt:lpstr>Презентация PowerPoint</vt:lpstr>
      <vt:lpstr>Ситуация « Ребенок потерялся или заблудился» </vt:lpstr>
      <vt:lpstr>Поэтому нам, взрослым, необходимо научить ребенка правильно действовать в данной ситуации: </vt:lpstr>
      <vt:lpstr>Ситуация « Знаете ли вы правила пожарной безопасности» </vt:lpstr>
      <vt:lpstr>Правила безопасности в природе детям:</vt:lpstr>
      <vt:lpstr>Мы, взрослые, своим личным положительным примером должны научить детей соблюдать правила и совместно с детьми применять эти правила в жизни! Доброго безопасного пути Вам и вашим детям!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в наших руках</dc:title>
  <dc:creator>Анастасия</dc:creator>
  <cp:lastModifiedBy>АНАСТАСИЯ</cp:lastModifiedBy>
  <cp:revision>16</cp:revision>
  <dcterms:created xsi:type="dcterms:W3CDTF">2018-10-06T05:02:58Z</dcterms:created>
  <dcterms:modified xsi:type="dcterms:W3CDTF">2022-04-12T08:32:42Z</dcterms:modified>
</cp:coreProperties>
</file>