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2EF3C1-5ECA-47A7-B4DA-01A0B554DBC2}" v="47" dt="2022-04-11T18:52:17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7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9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722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46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195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89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709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00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58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43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48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1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54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8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36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22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5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7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50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earningapps.org/watch?v=pu9k4aco522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learningapps.org/watch?v=p1oxxzs2322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earningapps.org/watch?v=px5qktu3j22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earningapps.org/watch?v=pir31kkg222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learningapps.org/watch?v=p935730i322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learningapps.org/watch?v=poqofgoya22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B6C075-C366-4105-8173-2048F113C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010" y="2468533"/>
            <a:ext cx="8144134" cy="137307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«Глагол»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075AB21-0BB6-4139-B827-BA3E1E4B9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072" y="4647184"/>
            <a:ext cx="5861304" cy="22108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студентка 22 КП группы</a:t>
            </a:r>
          </a:p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Падалко Дарья</a:t>
            </a:r>
          </a:p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Шевцова Светлана Ивановна</a:t>
            </a:r>
          </a:p>
          <a:p>
            <a:pPr algn="l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161E6E8-4A5B-4850-8291-60A9EBA62D30}"/>
              </a:ext>
            </a:extLst>
          </p:cNvPr>
          <p:cNvSpPr txBox="1"/>
          <p:nvPr/>
        </p:nvSpPr>
        <p:spPr>
          <a:xfrm>
            <a:off x="3419856" y="320040"/>
            <a:ext cx="7251192" cy="2544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Областное государственное автономное профессиональное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образовательное учреждение  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«Белгородский педагогический колледж»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(ОГАПОУ «БПК»)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6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5" y="540133"/>
            <a:ext cx="9928422" cy="138401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https://learningapps.org/watch?v=pu9k4aco522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55A4A8B-8FF0-4E33-BB76-B1A7522D4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76208"/>
            <a:ext cx="3960000" cy="396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DB2FC60-E9EF-49A8-8298-F86905F1A4AB}"/>
              </a:ext>
            </a:extLst>
          </p:cNvPr>
          <p:cNvSpPr txBox="1"/>
          <p:nvPr/>
        </p:nvSpPr>
        <p:spPr>
          <a:xfrm>
            <a:off x="10597896" y="631977"/>
            <a:ext cx="2112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47666930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529705"/>
            <a:ext cx="10093015" cy="133674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https://learningapps.org/watch?v=p1oxxzs2322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52FDF8A-497C-471D-B0FD-E84F4F31C804}"/>
              </a:ext>
            </a:extLst>
          </p:cNvPr>
          <p:cNvSpPr txBox="1"/>
          <p:nvPr/>
        </p:nvSpPr>
        <p:spPr>
          <a:xfrm>
            <a:off x="10601851" y="612648"/>
            <a:ext cx="1819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EBCDC53-2CD2-4679-8D74-D331B3E585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67711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0617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9" y="548640"/>
            <a:ext cx="10056438" cy="135503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https://learningapps.org/watch?v=px5qktu3j22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56AC9EB-7D09-431E-AF5C-6BEC35ECA4B2}"/>
              </a:ext>
            </a:extLst>
          </p:cNvPr>
          <p:cNvSpPr txBox="1"/>
          <p:nvPr/>
        </p:nvSpPr>
        <p:spPr>
          <a:xfrm>
            <a:off x="10573512" y="630936"/>
            <a:ext cx="1618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FC7FE67-C853-41B8-B6E0-F5C1D56B9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31154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32783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505" y="698364"/>
            <a:ext cx="10227126" cy="113958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https://learningapps.org/watch?v=pir31kkg222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E56809D-6BD4-4021-9E8E-C21D10AE596D}"/>
              </a:ext>
            </a:extLst>
          </p:cNvPr>
          <p:cNvSpPr txBox="1"/>
          <p:nvPr/>
        </p:nvSpPr>
        <p:spPr>
          <a:xfrm>
            <a:off x="10543032" y="621792"/>
            <a:ext cx="1581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64C065D-A63B-4AE2-9059-C8C4CADD3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67064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0664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3" y="667512"/>
            <a:ext cx="9928422" cy="1148724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https://learningapps.org/watch?v=p935730i322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14151FE-E283-4A69-840C-EEBC5B6644BB}"/>
              </a:ext>
            </a:extLst>
          </p:cNvPr>
          <p:cNvSpPr txBox="1"/>
          <p:nvPr/>
        </p:nvSpPr>
        <p:spPr>
          <a:xfrm>
            <a:off x="10579608" y="667512"/>
            <a:ext cx="17190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F960AF2-41CC-4952-AF79-B6054152B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58567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3997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737" y="633838"/>
            <a:ext cx="10129590" cy="120032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https://learningapps.org/watch?v=poqofgoya22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05DA1CE-5124-42F3-877E-D4B9672A17E1}"/>
              </a:ext>
            </a:extLst>
          </p:cNvPr>
          <p:cNvSpPr txBox="1"/>
          <p:nvPr/>
        </p:nvSpPr>
        <p:spPr>
          <a:xfrm>
            <a:off x="10573512" y="633837"/>
            <a:ext cx="1618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7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8C1F579-A834-4FF7-93BD-7C78CEEA2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304287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4376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Берлин">
  <a:themeElements>
    <a:clrScheme name="Другая 5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00B050"/>
      </a:hlink>
      <a:folHlink>
        <a:srgbClr val="B26B02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35</TotalTime>
  <Words>66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Malgun Gothic</vt:lpstr>
      <vt:lpstr>Arial</vt:lpstr>
      <vt:lpstr>Times New Roman</vt:lpstr>
      <vt:lpstr>Trebuchet MS</vt:lpstr>
      <vt:lpstr>Берлин</vt:lpstr>
      <vt:lpstr>Тема: «Глагол»</vt:lpstr>
      <vt:lpstr>https://learningapps.org/watch?v=pu9k4aco522</vt:lpstr>
      <vt:lpstr>https://learningapps.org/watch?v=p1oxxzs2322</vt:lpstr>
      <vt:lpstr>https://learningapps.org/watch?v=px5qktu3j22</vt:lpstr>
      <vt:lpstr>https://learningapps.org/watch?v=pir31kkg222</vt:lpstr>
      <vt:lpstr>https://learningapps.org/watch?v=p935730i322</vt:lpstr>
      <vt:lpstr>https://learningapps.org/watch?v=poqofgoya22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«Глагол»</dc:title>
  <dc:creator>user home</dc:creator>
  <cp:lastModifiedBy>info</cp:lastModifiedBy>
  <cp:revision>3</cp:revision>
  <dcterms:created xsi:type="dcterms:W3CDTF">2022-04-11T18:17:49Z</dcterms:created>
  <dcterms:modified xsi:type="dcterms:W3CDTF">2022-04-12T08:43:10Z</dcterms:modified>
</cp:coreProperties>
</file>