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2EF3C1-5ECA-47A7-B4DA-01A0B554DBC2}" v="47" dt="2022-04-11T18:52:17.7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963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722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646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1954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289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709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9008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158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433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485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212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54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984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36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229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358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079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500DF-A699-46C6-849C-CAFEBC18D4F4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64DF9-8227-4681-A3C7-87DEC3DA47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8506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learningapps.org/watch?v=pu9k4aco522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learningapps.org/watch?v=p1oxxzs2322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learningapps.org/watch?v=px5qktu3j22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learningapps.org/watch?v=pir31kkg222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learningapps.org/watch?v=p935730i322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learningapps.org/watch?v=poqofgoya22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B6C075-C366-4105-8173-2048F113C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010" y="2468533"/>
            <a:ext cx="8144134" cy="1373070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«Глагол»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075AB21-0BB6-4139-B827-BA3E1E4B94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5072" y="4647184"/>
            <a:ext cx="5861304" cy="2210816"/>
          </a:xfrm>
        </p:spPr>
        <p:txBody>
          <a:bodyPr>
            <a:normAutofit/>
          </a:bodyPr>
          <a:lstStyle/>
          <a:p>
            <a:pPr algn="l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студентка 22 КП группы</a:t>
            </a:r>
          </a:p>
          <a:p>
            <a:pPr algn="l"/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Герасименко Софья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7161E6E8-4A5B-4850-8291-60A9EBA62D30}"/>
              </a:ext>
            </a:extLst>
          </p:cNvPr>
          <p:cNvSpPr txBox="1"/>
          <p:nvPr/>
        </p:nvSpPr>
        <p:spPr>
          <a:xfrm>
            <a:off x="3419856" y="320040"/>
            <a:ext cx="7251192" cy="2544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Областное государственное автономное профессиональное</a:t>
            </a:r>
            <a:endParaRPr lang="ru-RU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образовательное учреждение  </a:t>
            </a:r>
            <a:endParaRPr lang="ru-RU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«Белгородский педагогический колледж»</a:t>
            </a:r>
            <a:endParaRPr lang="ru-RU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1000"/>
              </a:spcAft>
              <a:tabLst>
                <a:tab pos="90170" algn="l"/>
              </a:tabLst>
            </a:pPr>
            <a:r>
              <a:rPr lang="ru-RU" sz="1800" b="1" dirty="0">
                <a:effectLst/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(ОГАПОУ «БПК»)</a:t>
            </a:r>
            <a:endParaRPr lang="ru-RU" sz="1800" dirty="0">
              <a:effectLst/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566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8127A1-F4E7-4A73-9544-9220B3F2F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745" y="540133"/>
            <a:ext cx="9928422" cy="1384016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https://learningapps.org/watch?v=pu9k4aco522</a:t>
            </a:r>
            <a:endParaRPr lang="ru-RU" sz="4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55A4A8B-8FF0-4E33-BB76-B1A7522D4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51" y="2276208"/>
            <a:ext cx="3960000" cy="396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DB2FC60-E9EF-49A8-8298-F86905F1A4AB}"/>
              </a:ext>
            </a:extLst>
          </p:cNvPr>
          <p:cNvSpPr txBox="1"/>
          <p:nvPr/>
        </p:nvSpPr>
        <p:spPr>
          <a:xfrm>
            <a:off x="10597896" y="631977"/>
            <a:ext cx="2112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№1</a:t>
            </a:r>
          </a:p>
        </p:txBody>
      </p:sp>
    </p:spTree>
    <p:extLst>
      <p:ext uri="{BB962C8B-B14F-4D97-AF65-F5344CB8AC3E}">
        <p14:creationId xmlns:p14="http://schemas.microsoft.com/office/powerpoint/2010/main" val="247666930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8127A1-F4E7-4A73-9544-9220B3F2F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032" y="529705"/>
            <a:ext cx="10093015" cy="1336748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https://learningapps.org/watch?v=p1oxxzs2322</a:t>
            </a:r>
            <a:endParaRPr lang="ru-RU" sz="4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52FDF8A-497C-471D-B0FD-E84F4F31C804}"/>
              </a:ext>
            </a:extLst>
          </p:cNvPr>
          <p:cNvSpPr txBox="1"/>
          <p:nvPr/>
        </p:nvSpPr>
        <p:spPr>
          <a:xfrm>
            <a:off x="10601851" y="612648"/>
            <a:ext cx="18196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5EBCDC53-2CD2-4679-8D74-D331B3E585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51" y="2267711"/>
            <a:ext cx="396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50617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8127A1-F4E7-4A73-9544-9220B3F2F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889" y="548640"/>
            <a:ext cx="10056438" cy="1355036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https://learningapps.org/watch?v=px5qktu3j22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756AC9EB-7D09-431E-AF5C-6BEC35ECA4B2}"/>
              </a:ext>
            </a:extLst>
          </p:cNvPr>
          <p:cNvSpPr txBox="1"/>
          <p:nvPr/>
        </p:nvSpPr>
        <p:spPr>
          <a:xfrm>
            <a:off x="10573512" y="630936"/>
            <a:ext cx="1618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FFC7FE67-C853-41B8-B6E0-F5C1D56B9B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51" y="2231154"/>
            <a:ext cx="396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327833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8127A1-F4E7-4A73-9544-9220B3F2F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505" y="698364"/>
            <a:ext cx="10227126" cy="1139580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https://learningapps.org/watch?v=pir31kkg222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E56809D-6BD4-4021-9E8E-C21D10AE596D}"/>
              </a:ext>
            </a:extLst>
          </p:cNvPr>
          <p:cNvSpPr txBox="1"/>
          <p:nvPr/>
        </p:nvSpPr>
        <p:spPr>
          <a:xfrm>
            <a:off x="10543032" y="621792"/>
            <a:ext cx="1581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64C065D-A63B-4AE2-9059-C8C4CADD33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51" y="2267064"/>
            <a:ext cx="396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20664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8127A1-F4E7-4A73-9544-9220B3F2F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3" y="667512"/>
            <a:ext cx="9928422" cy="1148724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https://learningapps.org/watch?v=p935730i322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14151FE-E283-4A69-840C-EEBC5B6644BB}"/>
              </a:ext>
            </a:extLst>
          </p:cNvPr>
          <p:cNvSpPr txBox="1"/>
          <p:nvPr/>
        </p:nvSpPr>
        <p:spPr>
          <a:xfrm>
            <a:off x="10579608" y="667512"/>
            <a:ext cx="17190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F960AF2-41CC-4952-AF79-B6054152B1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51" y="2258567"/>
            <a:ext cx="396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43997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8127A1-F4E7-4A73-9544-9220B3F2F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737" y="633838"/>
            <a:ext cx="10129590" cy="1200328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https://learningapps.org/watch?v=poqofgoya22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05DA1CE-5124-42F3-877E-D4B9672A17E1}"/>
              </a:ext>
            </a:extLst>
          </p:cNvPr>
          <p:cNvSpPr txBox="1"/>
          <p:nvPr/>
        </p:nvSpPr>
        <p:spPr>
          <a:xfrm>
            <a:off x="10573512" y="633837"/>
            <a:ext cx="1618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en-US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7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F8C1F579-A834-4FF7-93BD-7C78CEEA20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51" y="2304287"/>
            <a:ext cx="396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94376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Берлин">
  <a:themeElements>
    <a:clrScheme name="Другая 5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00B050"/>
      </a:hlink>
      <a:folHlink>
        <a:srgbClr val="B26B02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35</TotalTime>
  <Words>62</Words>
  <Application>Microsoft Office PowerPoint</Application>
  <PresentationFormat>Широкоэкранный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Malgun Gothic</vt:lpstr>
      <vt:lpstr>Arial</vt:lpstr>
      <vt:lpstr>Times New Roman</vt:lpstr>
      <vt:lpstr>Trebuchet MS</vt:lpstr>
      <vt:lpstr>Берлин</vt:lpstr>
      <vt:lpstr>Тема: «Глагол»</vt:lpstr>
      <vt:lpstr>https://learningapps.org/watch?v=pu9k4aco522</vt:lpstr>
      <vt:lpstr>https://learningapps.org/watch?v=p1oxxzs2322</vt:lpstr>
      <vt:lpstr>https://learningapps.org/watch?v=px5qktu3j22</vt:lpstr>
      <vt:lpstr>https://learningapps.org/watch?v=pir31kkg222</vt:lpstr>
      <vt:lpstr>https://learningapps.org/watch?v=p935730i322</vt:lpstr>
      <vt:lpstr>https://learningapps.org/watch?v=poqofgoya22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«Глагол»</dc:title>
  <dc:creator>user home</dc:creator>
  <cp:lastModifiedBy>info</cp:lastModifiedBy>
  <cp:revision>4</cp:revision>
  <dcterms:created xsi:type="dcterms:W3CDTF">2022-04-11T18:17:49Z</dcterms:created>
  <dcterms:modified xsi:type="dcterms:W3CDTF">2022-04-12T10:31:50Z</dcterms:modified>
</cp:coreProperties>
</file>