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20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321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623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512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39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505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904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26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27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103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176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392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FAED679-DE42-4DCF-BF9A-38BE7D2B85E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C4B885E-61F3-4A93-B7D9-408ABF4C26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788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p1obcspn22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obt5pig222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aq8bvhdk22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6gh5mtd322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xbngjrjc22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izjexrgk22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9848" y="1630495"/>
            <a:ext cx="7644494" cy="2566931"/>
          </a:xfrm>
        </p:spPr>
        <p:txBody>
          <a:bodyPr/>
          <a:lstStyle/>
          <a:p>
            <a:r>
              <a:rPr lang="ru-RU" sz="6600" dirty="0" smtClean="0"/>
              <a:t>В мире Животных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0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51474" y="982925"/>
            <a:ext cx="9281160" cy="352044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1 упражнение: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en-US" sz="6000" dirty="0">
                <a:hlinkClick r:id="rId2"/>
              </a:rPr>
              <a:t>https://learningapps.org/display?v=pp1obcspn22</a:t>
            </a:r>
            <a:endParaRPr lang="ru-RU" sz="6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8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2 упражнение: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en-US" sz="6000" dirty="0">
                <a:hlinkClick r:id="rId2"/>
              </a:rPr>
              <a:t>https://learningapps.org/display?v=pobt5pig222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83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5774" y="1688950"/>
            <a:ext cx="9282514" cy="3056785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3 упражнение</a:t>
            </a:r>
            <a:r>
              <a:rPr lang="ru-RU" sz="6000" dirty="0" smtClean="0"/>
              <a:t>:</a:t>
            </a:r>
            <a:br>
              <a:rPr lang="ru-RU" sz="6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6700" dirty="0">
                <a:hlinkClick r:id="rId2"/>
              </a:rPr>
              <a:t>https://learningapps.org/display?v=paq8bvhdk22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33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4 упражнение:</a:t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en-US" sz="6000" dirty="0">
                <a:hlinkClick r:id="rId2"/>
              </a:rPr>
              <a:t>https://learningapps.org/display?v=p6gh5mtd322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006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5 упражнение:</a:t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en-US" sz="6000" dirty="0">
                <a:hlinkClick r:id="rId2"/>
              </a:rPr>
              <a:t>https://learningapps.org/display?v=pxbngjrjc22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089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6 упражнение:</a:t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en-US" sz="6000" dirty="0">
                <a:hlinkClick r:id="rId2"/>
              </a:rPr>
              <a:t>https://learningapps.org/display?v=pizjexrgk22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7440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52</TotalTime>
  <Words>21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Cambria</vt:lpstr>
      <vt:lpstr>Rockwell</vt:lpstr>
      <vt:lpstr>Rockwell Condensed</vt:lpstr>
      <vt:lpstr>Wingdings</vt:lpstr>
      <vt:lpstr>Дерево</vt:lpstr>
      <vt:lpstr>В мире Животных</vt:lpstr>
      <vt:lpstr>1 упражнение:  https://learningapps.org/display?v=pp1obcspn22</vt:lpstr>
      <vt:lpstr>2 упражнение:  https://learningapps.org/display?v=pobt5pig222</vt:lpstr>
      <vt:lpstr>3 упражнение:  https://learningapps.org/display?v=paq8bvhdk22 </vt:lpstr>
      <vt:lpstr>4 упражнение:  https://learningapps.org/display?v=p6gh5mtd322</vt:lpstr>
      <vt:lpstr>5 упражнение:  https://learningapps.org/display?v=pxbngjrjc22</vt:lpstr>
      <vt:lpstr>6 упражнение:  https://learningapps.org/display?v=pizjexrgk22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Животных</dc:title>
  <dc:creator>info</dc:creator>
  <cp:lastModifiedBy>info</cp:lastModifiedBy>
  <cp:revision>7</cp:revision>
  <dcterms:created xsi:type="dcterms:W3CDTF">2022-04-08T09:01:38Z</dcterms:created>
  <dcterms:modified xsi:type="dcterms:W3CDTF">2022-04-08T10:56:56Z</dcterms:modified>
</cp:coreProperties>
</file>