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56E0"/>
    <a:srgbClr val="FF9966"/>
    <a:srgbClr val="FF6600"/>
    <a:srgbClr val="7860CE"/>
    <a:srgbClr val="DDD0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204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4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522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8418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550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44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453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761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5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72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92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36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73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463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50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18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272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D5BAF49-332F-4963-B1BA-0C2AB10F2436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645C1-BF76-47DE-B6AB-2B3C2520D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904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370" y="300317"/>
            <a:ext cx="7503577" cy="3259311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Областное государственное автономное профессиональное образовательное учреждение</a:t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«Белгородский педагогический колледж»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5658" y="1693689"/>
            <a:ext cx="8983542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оформление презентаций</a:t>
            </a:r>
          </a:p>
          <a:p>
            <a:pPr marL="0" indent="0" algn="r">
              <a:buNone/>
            </a:pPr>
            <a:endParaRPr lang="ru-RU" sz="2400" dirty="0" smtClean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 smtClean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Подготовил(а) студент(ка) Страхова Ангелина </a:t>
            </a: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</a:t>
            </a:r>
            <a:r>
              <a:rPr lang="ru-RU" sz="2400" dirty="0" err="1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кп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</a:t>
            </a:r>
            <a:endParaRPr lang="ru-RU" sz="2400" dirty="0">
              <a:solidFill>
                <a:schemeClr val="tx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10344257" y="6008915"/>
            <a:ext cx="1205486" cy="489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81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AB56E0"/>
                </a:solidFill>
              </a:rPr>
              <a:t>Что </a:t>
            </a:r>
            <a:r>
              <a:rPr lang="ru-RU" dirty="0" smtClean="0">
                <a:solidFill>
                  <a:srgbClr val="AB56E0"/>
                </a:solidFill>
              </a:rPr>
              <a:t>нельзя делать </a:t>
            </a:r>
            <a:r>
              <a:rPr lang="ru-RU" dirty="0">
                <a:solidFill>
                  <a:srgbClr val="AB56E0"/>
                </a:solidFill>
              </a:rPr>
              <a:t>за компьютером?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851" y="2063524"/>
            <a:ext cx="4647241" cy="4321934"/>
          </a:xfrm>
        </p:spPr>
      </p:pic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10341429" y="5704114"/>
            <a:ext cx="1273628" cy="6813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7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87188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0139" y="1381481"/>
            <a:ext cx="8399917" cy="1844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prstClr val="black"/>
                </a:solidFill>
                <a:latin typeface="Gabriola" panose="04040605051002020D02" pitchFamily="82" charset="0"/>
                <a:hlinkClick r:id="rId2" action="ppaction://hlinksldjump"/>
              </a:rPr>
              <a:t>Из чего состоит компьютер</a:t>
            </a:r>
            <a:endParaRPr lang="ru-RU" sz="3600" dirty="0">
              <a:solidFill>
                <a:prstClr val="black"/>
              </a:solidFill>
              <a:latin typeface="Gabriola" panose="04040605051002020D02" pitchFamily="82" charset="0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prstClr val="black"/>
                </a:solidFill>
                <a:latin typeface="Gabriola" panose="04040605051002020D02" pitchFamily="82" charset="0"/>
                <a:hlinkClick r:id="rId3" action="ppaction://hlinksldjump"/>
              </a:rPr>
              <a:t>Что нельзя делать за компьютером </a:t>
            </a:r>
            <a:endParaRPr lang="ru-RU" sz="3600" dirty="0">
              <a:solidFill>
                <a:prstClr val="black"/>
              </a:solidFill>
              <a:latin typeface="Gabriola" panose="04040605051002020D02" pitchFamily="82" charset="0"/>
            </a:endParaRPr>
          </a:p>
          <a:p>
            <a:pPr marL="342900" lvl="0" indent="-3429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prstClr val="black"/>
                </a:solidFill>
                <a:latin typeface="Gabriola" panose="04040605051002020D02" pitchFamily="82" charset="0"/>
                <a:hlinkClick r:id="rId4" action="ppaction://hlinksldjump"/>
              </a:rPr>
              <a:t>Что можно делать за компьютером</a:t>
            </a:r>
            <a:endParaRPr lang="ru-RU" sz="3600" dirty="0">
              <a:solidFill>
                <a:prstClr val="black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10145485" y="5627914"/>
            <a:ext cx="1393372" cy="6966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26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AB56E0"/>
                </a:solidFill>
              </a:rPr>
              <a:t>Из чего состоит компьютер?</a:t>
            </a:r>
            <a:endParaRPr lang="ru-RU" dirty="0">
              <a:solidFill>
                <a:srgbClr val="AB56E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телевизором два брата,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для разных дел, ребята.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догадались до сих пор? –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компьютеру подключаем…</a:t>
            </a:r>
          </a:p>
          <a:p>
            <a:pPr marL="0" indent="0">
              <a:buNone/>
            </a:pPr>
            <a:endParaRPr lang="ru-RU" sz="2400" b="1" dirty="0">
              <a:solidFill>
                <a:srgbClr val="FF99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14" y="2194265"/>
            <a:ext cx="3256302" cy="2812261"/>
          </a:xfr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508" y="4123037"/>
            <a:ext cx="2458212" cy="2458212"/>
          </a:xfrm>
          <a:prstGeom prst="rect">
            <a:avLst/>
          </a:prstGeom>
        </p:spPr>
      </p:pic>
      <p:sp>
        <p:nvSpPr>
          <p:cNvPr id="3" name="Стрелка вправо 2">
            <a:hlinkClick r:id="rId4" action="ppaction://hlinksldjump"/>
          </p:cNvPr>
          <p:cNvSpPr/>
          <p:nvPr/>
        </p:nvSpPr>
        <p:spPr>
          <a:xfrm>
            <a:off x="10156371" y="5900057"/>
            <a:ext cx="1295400" cy="681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56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AB56E0"/>
                </a:solidFill>
              </a:rPr>
              <a:t>Из чего состоит компьютер?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7046" y="1595718"/>
            <a:ext cx="755378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Нет, она – не пианино,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клавиш в ней – не счесть!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Алфавита там картина,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знаки, цифры тоже есть.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тонкая натура.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ей…</a:t>
            </a:r>
          </a:p>
          <a:p>
            <a:pPr marL="0" indent="0">
              <a:buNone/>
            </a:pPr>
            <a:endParaRPr lang="ru-RU" sz="2400" b="1" dirty="0">
              <a:solidFill>
                <a:srgbClr val="FF99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38" y="4475847"/>
            <a:ext cx="3978876" cy="1751958"/>
          </a:xfrm>
          <a:prstGeom prst="rect">
            <a:avLst/>
          </a:prstGeo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10559143" y="5954486"/>
            <a:ext cx="1240971" cy="5442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19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AB56E0"/>
                </a:solidFill>
              </a:rPr>
              <a:t>Из чего состоит компьютер?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4215" y="1439591"/>
            <a:ext cx="2808514" cy="419548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Системный блок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Монитор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Клавиатура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Мышь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Принтер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Сканер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Другие устройства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59" y="1722293"/>
            <a:ext cx="2049236" cy="1815038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3156857" y="1719943"/>
            <a:ext cx="787358" cy="620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15" y="2383445"/>
            <a:ext cx="2307771" cy="2307771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>
            <a:off x="5348472" y="2960914"/>
            <a:ext cx="1814328" cy="206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107" y="4374725"/>
            <a:ext cx="1973036" cy="2166686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 flipH="1">
            <a:off x="3385457" y="3831771"/>
            <a:ext cx="642257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Стрелка вправо 13">
            <a:hlinkClick r:id="rId5" action="ppaction://hlinksldjump"/>
          </p:cNvPr>
          <p:cNvSpPr/>
          <p:nvPr/>
        </p:nvSpPr>
        <p:spPr>
          <a:xfrm>
            <a:off x="10341429" y="5867400"/>
            <a:ext cx="1349828" cy="6740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57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615" y="1853248"/>
            <a:ext cx="7075714" cy="46346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AB56E0"/>
                </a:solidFill>
              </a:rPr>
              <a:t>Что можно делать за компьютером?</a:t>
            </a:r>
            <a:endParaRPr lang="ru-RU" dirty="0">
              <a:solidFill>
                <a:srgbClr val="AB56E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06716" y="2902003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cs typeface="Miriam Fixed" panose="020B0509050101010101" pitchFamily="49" charset="-79"/>
              </a:rPr>
              <a:t>Наша Таня громко плачет: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cs typeface="Miriam Fixed" panose="020B0509050101010101" pitchFamily="49" charset="-79"/>
              </a:rPr>
              <a:t>Уронила в речку мячик.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cs typeface="Miriam Fixed" panose="020B0509050101010101" pitchFamily="49" charset="-79"/>
              </a:rPr>
              <a:t>Тише, Танечка, не плачь: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cs typeface="Miriam Fixed" panose="020B0509050101010101" pitchFamily="49" charset="-79"/>
              </a:rPr>
              <a:t>Не утонет в речке мяч.</a:t>
            </a:r>
            <a:endParaRPr lang="ru-RU" b="1" dirty="0">
              <a:solidFill>
                <a:schemeClr val="bg1"/>
              </a:solidFill>
              <a:cs typeface="Miriam Fixed" panose="020B0509050101010101" pitchFamily="49" charset="-79"/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0417629" y="5987143"/>
            <a:ext cx="1251857" cy="5007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2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AB56E0"/>
                </a:solidFill>
              </a:rPr>
              <a:t>Что можно делать за компьютером?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06" y="2079172"/>
            <a:ext cx="6642479" cy="408214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344" y="2790180"/>
            <a:ext cx="5627914" cy="2119278"/>
          </a:xfrm>
          <a:prstGeom prst="rect">
            <a:avLst/>
          </a:prstGeom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10199914" y="5834743"/>
            <a:ext cx="13716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31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AB56E0"/>
                </a:solidFill>
              </a:rPr>
              <a:t>Что можно делать за компьютером?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2020262"/>
            <a:ext cx="7663544" cy="29545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 время работы за компьютером нужно сидеть прямо напротив экрана, так, чтобы верхняя часть экрана находилась на уровне глаз. Ни в коем случае нельзя работать за компьютером лежа. Нельзя работать за компьютером во время еды, а также сидеть ссутулившись.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286" y="2437025"/>
            <a:ext cx="4279982" cy="2428890"/>
          </a:xfrm>
          <a:prstGeom prst="rect">
            <a:avLst/>
          </a:prstGeom>
        </p:spPr>
      </p:pic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10504714" y="5867400"/>
            <a:ext cx="1338943" cy="5987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94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AB56E0"/>
                </a:solidFill>
              </a:rPr>
              <a:t>Что можно делать за компьютером?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4796745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глаз до монитора должно составлять 45-60 см.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носите очки, их нужно надевать и во время работы за компьютером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освещение.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8808" y="2171479"/>
            <a:ext cx="3931928" cy="3560071"/>
          </a:xfrm>
          <a:prstGeom prst="rect">
            <a:avLst/>
          </a:prstGeo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10537371" y="6248399"/>
            <a:ext cx="1121229" cy="522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48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75</TotalTime>
  <Words>194</Words>
  <Application>Microsoft Office PowerPoint</Application>
  <PresentationFormat>Широкоэкранный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Century Gothic</vt:lpstr>
      <vt:lpstr>Gabriola</vt:lpstr>
      <vt:lpstr>Miriam Fixed</vt:lpstr>
      <vt:lpstr>Times New Roman</vt:lpstr>
      <vt:lpstr>Wingdings</vt:lpstr>
      <vt:lpstr>Wingdings 3</vt:lpstr>
      <vt:lpstr>Ион</vt:lpstr>
      <vt:lpstr>Областное государственное автономное профессиональное образовательное учреждение «Белгородский педагогический колледж»</vt:lpstr>
      <vt:lpstr>     </vt:lpstr>
      <vt:lpstr>Из чего состоит компьютер?</vt:lpstr>
      <vt:lpstr>Из чего состоит компьютер?</vt:lpstr>
      <vt:lpstr>Из чего состоит компьютер?</vt:lpstr>
      <vt:lpstr>Что можно делать за компьютером?</vt:lpstr>
      <vt:lpstr>Что можно делать за компьютером?</vt:lpstr>
      <vt:lpstr>Что можно делать за компьютером?</vt:lpstr>
      <vt:lpstr>Что можно делать за компьютером?</vt:lpstr>
      <vt:lpstr>Что нельзя делать за компьютером?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Областное государственное автономное профессиональное образовательное учреждение «Белгородский педагогический колледж»</dc:title>
  <dc:creator>info</dc:creator>
  <cp:lastModifiedBy>info</cp:lastModifiedBy>
  <cp:revision>21</cp:revision>
  <dcterms:created xsi:type="dcterms:W3CDTF">2022-01-20T08:44:14Z</dcterms:created>
  <dcterms:modified xsi:type="dcterms:W3CDTF">2022-01-20T11:00:03Z</dcterms:modified>
</cp:coreProperties>
</file>