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38" y="-5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B638C-C81B-4C12-A5CD-218B80322FB4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3BE24-BD0D-47AD-AE75-66EC598051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9703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B638C-C81B-4C12-A5CD-218B80322FB4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3BE24-BD0D-47AD-AE75-66EC598051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1372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B638C-C81B-4C12-A5CD-218B80322FB4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3BE24-BD0D-47AD-AE75-66EC598051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0855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B638C-C81B-4C12-A5CD-218B80322FB4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3BE24-BD0D-47AD-AE75-66EC598051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859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B638C-C81B-4C12-A5CD-218B80322FB4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3BE24-BD0D-47AD-AE75-66EC598051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6267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B638C-C81B-4C12-A5CD-218B80322FB4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3BE24-BD0D-47AD-AE75-66EC598051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4924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B638C-C81B-4C12-A5CD-218B80322FB4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3BE24-BD0D-47AD-AE75-66EC598051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8956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B638C-C81B-4C12-A5CD-218B80322FB4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3BE24-BD0D-47AD-AE75-66EC598051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094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B638C-C81B-4C12-A5CD-218B80322FB4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3BE24-BD0D-47AD-AE75-66EC598051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443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B638C-C81B-4C12-A5CD-218B80322FB4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3BE24-BD0D-47AD-AE75-66EC598051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8143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B638C-C81B-4C12-A5CD-218B80322FB4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3BE24-BD0D-47AD-AE75-66EC598051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0553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CB638C-C81B-4C12-A5CD-218B80322FB4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33BE24-BD0D-47AD-AE75-66EC598051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43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16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 И М А </a:t>
            </a:r>
            <a:endParaRPr lang="ru-RU" sz="16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6658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4630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9183" y="0"/>
            <a:ext cx="759363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6022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6999" y="-1"/>
            <a:ext cx="7474527" cy="7474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7970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291" y="0"/>
            <a:ext cx="1005741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2118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4691"/>
            <a:ext cx="11414606" cy="6553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3904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174" y="95249"/>
            <a:ext cx="10867451" cy="6638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6292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3273" y="0"/>
            <a:ext cx="91318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3650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673" y="-1814945"/>
            <a:ext cx="11222182" cy="10196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3559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4</Words>
  <Application>Microsoft Office PowerPoint</Application>
  <PresentationFormat>Широкоэкранный</PresentationFormat>
  <Paragraphs>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З И М 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 И М А </dc:title>
  <dc:creator>Dom</dc:creator>
  <cp:lastModifiedBy>Dom</cp:lastModifiedBy>
  <cp:revision>2</cp:revision>
  <dcterms:created xsi:type="dcterms:W3CDTF">2021-11-30T19:08:16Z</dcterms:created>
  <dcterms:modified xsi:type="dcterms:W3CDTF">2021-11-30T19:23:54Z</dcterms:modified>
</cp:coreProperties>
</file>