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30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39877-E2FA-4E67-A8FE-4310D2A8BA5E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F10D791A-6D6C-4009-B16E-78C3BDDDE4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42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39877-E2FA-4E67-A8FE-4310D2A8BA5E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F10D791A-6D6C-4009-B16E-78C3BDDDE4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171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39877-E2FA-4E67-A8FE-4310D2A8BA5E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F10D791A-6D6C-4009-B16E-78C3BDDDE4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5142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39877-E2FA-4E67-A8FE-4310D2A8BA5E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F10D791A-6D6C-4009-B16E-78C3BDDDE4D8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876963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39877-E2FA-4E67-A8FE-4310D2A8BA5E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F10D791A-6D6C-4009-B16E-78C3BDDDE4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7501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39877-E2FA-4E67-A8FE-4310D2A8BA5E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D791A-6D6C-4009-B16E-78C3BDDDE4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5398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39877-E2FA-4E67-A8FE-4310D2A8BA5E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D791A-6D6C-4009-B16E-78C3BDDDE4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6031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39877-E2FA-4E67-A8FE-4310D2A8BA5E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D791A-6D6C-4009-B16E-78C3BDDDE4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5439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5DA39877-E2FA-4E67-A8FE-4310D2A8BA5E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F10D791A-6D6C-4009-B16E-78C3BDDDE4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796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39877-E2FA-4E67-A8FE-4310D2A8BA5E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D791A-6D6C-4009-B16E-78C3BDDDE4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478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39877-E2FA-4E67-A8FE-4310D2A8BA5E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F10D791A-6D6C-4009-B16E-78C3BDDDE4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158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39877-E2FA-4E67-A8FE-4310D2A8BA5E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D791A-6D6C-4009-B16E-78C3BDDDE4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340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39877-E2FA-4E67-A8FE-4310D2A8BA5E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D791A-6D6C-4009-B16E-78C3BDDDE4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767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39877-E2FA-4E67-A8FE-4310D2A8BA5E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D791A-6D6C-4009-B16E-78C3BDDDE4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067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39877-E2FA-4E67-A8FE-4310D2A8BA5E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D791A-6D6C-4009-B16E-78C3BDDDE4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690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39877-E2FA-4E67-A8FE-4310D2A8BA5E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D791A-6D6C-4009-B16E-78C3BDDDE4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760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39877-E2FA-4E67-A8FE-4310D2A8BA5E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D791A-6D6C-4009-B16E-78C3BDDDE4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58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39877-E2FA-4E67-A8FE-4310D2A8BA5E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D791A-6D6C-4009-B16E-78C3BDDDE4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4532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watch?v=pd2hsj1pn22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watch?v=pua2d84i522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watch?v=p6pwmedjt22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watch?v=pj7rcf4ga22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watch?v=pqov44szj22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watch?v=pyekih9bc22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Сложение и вычитание в пределах 20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67217" y="4510668"/>
            <a:ext cx="8689976" cy="1990493"/>
          </a:xfrm>
        </p:spPr>
        <p:txBody>
          <a:bodyPr>
            <a:noAutofit/>
          </a:bodyPr>
          <a:lstStyle/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pPr algn="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тудентка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22 КП</a:t>
            </a:r>
          </a:p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Стронина Алина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97512" y="434898"/>
            <a:ext cx="71517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ОГАПОУ «БЕЛГОРОДСКИЙ ПЕДАГОГИЧЕССКИЙ КОЛЛЕДЖ»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31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3" y="587295"/>
            <a:ext cx="9613858" cy="3592750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pPr algn="ctr"/>
            <a:r>
              <a:rPr lang="ru-RU" sz="6000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Чтобы выполнить задания переходи по ссылкам!</a:t>
            </a:r>
            <a:endParaRPr lang="ru-RU" sz="6000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4000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Желаю вам успехов и удачи!</a:t>
            </a:r>
          </a:p>
          <a:p>
            <a:r>
              <a:rPr lang="ru-RU" sz="4000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внимательны!</a:t>
            </a:r>
            <a:endParaRPr lang="ru-RU" sz="4000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03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№1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://learningapps.org/watch?v=pd2hsj1pn22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821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№2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https://learningapps.org/watch?v=pua2d84i522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12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№3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https://learningapps.org/watch?v=p6pwmedjt22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76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№4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https://learningapps.org/watch?v=pj7rcf4ga22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22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№5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https://learningapps.org/watch?v=pqov44szj22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500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№6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https://learningapps.org/watch?v=pyekih9bc22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332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Поздравляю! Мы справились со всеми заданиями!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9169" y="2157704"/>
            <a:ext cx="3925173" cy="3966060"/>
          </a:xfrm>
        </p:spPr>
      </p:pic>
    </p:spTree>
    <p:extLst>
      <p:ext uri="{BB962C8B-B14F-4D97-AF65-F5344CB8AC3E}">
        <p14:creationId xmlns:p14="http://schemas.microsoft.com/office/powerpoint/2010/main" val="1447193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136</TotalTime>
  <Words>80</Words>
  <Application>Microsoft Office PowerPoint</Application>
  <PresentationFormat>Широкоэкранный</PresentationFormat>
  <Paragraphs>21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Times New Roman</vt:lpstr>
      <vt:lpstr>Trebuchet MS</vt:lpstr>
      <vt:lpstr>Берлин</vt:lpstr>
      <vt:lpstr>Сложение и вычитание в пределах 20</vt:lpstr>
      <vt:lpstr>Чтобы выполнить задания переходи по ссылкам!</vt:lpstr>
      <vt:lpstr>Задание №1</vt:lpstr>
      <vt:lpstr>Задание №2</vt:lpstr>
      <vt:lpstr>Задание №3</vt:lpstr>
      <vt:lpstr>Задание №4</vt:lpstr>
      <vt:lpstr>Задание №5</vt:lpstr>
      <vt:lpstr>Задание №6</vt:lpstr>
      <vt:lpstr>Поздравляю! Мы справились со всеми заданиями!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Многоугольники</dc:title>
  <dc:creator>info</dc:creator>
  <cp:lastModifiedBy>info</cp:lastModifiedBy>
  <cp:revision>5</cp:revision>
  <dcterms:created xsi:type="dcterms:W3CDTF">2022-04-08T08:39:38Z</dcterms:created>
  <dcterms:modified xsi:type="dcterms:W3CDTF">2022-04-08T10:56:18Z</dcterms:modified>
</cp:coreProperties>
</file>