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4" r:id="rId5"/>
    <p:sldId id="262" r:id="rId6"/>
    <p:sldId id="260" r:id="rId7"/>
    <p:sldId id="265" r:id="rId8"/>
    <p:sldId id="261" r:id="rId9"/>
    <p:sldId id="263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stutors.ru/oge/teoryoge/1990-sintaksicheskij-analiz-predlozhenija-zadanie-2-ogje-po-russkomu-jazyku.html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66D8C9-C1CA-43B9-B997-B4201803A1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6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 урока: «Виды сложных предложений. Подготовка к ОГЭ»</a:t>
            </a:r>
            <a:br>
              <a:rPr lang="ru-RU" sz="60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60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8CF702-F058-4919-85D7-045324CA3EC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627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32F0C3-6F12-4EE3-A1B0-D4915F9CE7A1}"/>
              </a:ext>
            </a:extLst>
          </p:cNvPr>
          <p:cNvSpPr txBox="1"/>
          <p:nvPr/>
        </p:nvSpPr>
        <p:spPr>
          <a:xfrm>
            <a:off x="2130804" y="469784"/>
            <a:ext cx="9043332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3200" b="1" i="0" dirty="0">
                <a:solidFill>
                  <a:schemeClr val="accent5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карточка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Я удовлетворен уроком. Урок был полезен для меня. Я с пользой и хорошо работал на уроке. Я понимал все, о чем говорилось и что делалось на уроке.</a:t>
            </a:r>
          </a:p>
          <a:p>
            <a:pPr algn="just"/>
            <a:r>
              <a:rPr lang="ru-RU" sz="3200" b="1" i="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карточка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Урок был интересен. Я принимал в нем участие. Урок был в определенной степени полезен для меня. Я отвечал с места, выполнил ряд заданий. Мне было на уроке достаточно комфортно.</a:t>
            </a:r>
          </a:p>
          <a:p>
            <a:pPr algn="just"/>
            <a:r>
              <a:rPr lang="ru-RU" sz="3200" b="1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карточка</a:t>
            </a:r>
            <a:r>
              <a:rPr lang="ru-RU" sz="32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Пользы от урока я получил мало. Я не очень понимал, о чем идет речь. Мне это не нужно. К ответу на уроке я был не готов.</a:t>
            </a:r>
          </a:p>
        </p:txBody>
      </p:sp>
    </p:spTree>
    <p:extLst>
      <p:ext uri="{BB962C8B-B14F-4D97-AF65-F5344CB8AC3E}">
        <p14:creationId xmlns:p14="http://schemas.microsoft.com/office/powerpoint/2010/main" val="3830725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2FA9767-0C88-4A4F-9BCD-DD03CD1CC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6973" y="-50334"/>
            <a:ext cx="6911802" cy="676184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Орфографический анализ.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832AFCDE-FB9E-4A17-9628-58501F934B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08078" y="1577130"/>
            <a:ext cx="5384669" cy="4848837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/>
              <a:t>Укажите варианты ответов, в которых дано верное объяснение написания выделенного слова. Запишите номера этих ответов.</a:t>
            </a:r>
          </a:p>
          <a:p>
            <a:r>
              <a:rPr lang="ru-RU" sz="7200" b="1" dirty="0"/>
              <a:t>1) ПРИВОКЗАЛЬНАЯ (площадь) — Приставка ПРИ- пишется в значении неполноты действия.</a:t>
            </a:r>
          </a:p>
          <a:p>
            <a:r>
              <a:rPr lang="ru-RU" sz="7200" b="1" dirty="0"/>
              <a:t>2) ГРУЖЁНАЯ (БАРЖА) — в суффиксе причастия пишется одна -Н-.</a:t>
            </a:r>
          </a:p>
          <a:p>
            <a:r>
              <a:rPr lang="ru-RU" sz="7200" b="1" dirty="0"/>
              <a:t>3) ПРИЛАГАТЬ (усилия) — написание безударной чередующейся гласной в корне слова зависит от ударения.</a:t>
            </a:r>
          </a:p>
          <a:p>
            <a:r>
              <a:rPr lang="ru-RU" sz="7200" b="1" dirty="0"/>
              <a:t>4) (усыпана) СПЛОШЬ — на конце наречий после шипящего буква Ь пишется.</a:t>
            </a:r>
          </a:p>
          <a:p>
            <a:r>
              <a:rPr lang="ru-RU" sz="7200" b="1" dirty="0"/>
              <a:t>5) (снег) БЕЛЫЙ-БЕЛЫЙ — сложные имена прилагательные, образованные повторением одинаковых слов, пишутся через дефис.</a:t>
            </a:r>
          </a:p>
          <a:p>
            <a:endParaRPr lang="ru-RU" dirty="0"/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FD4256A-8BAC-46E3-893D-C58DE321C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01808" y="760726"/>
            <a:ext cx="4313864" cy="5000849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dirty="0"/>
              <a:t>Укажите варианты ответов, в которых дано верное объяснение написания выделенного слова. Запишите номера этих ответов.</a:t>
            </a:r>
          </a:p>
          <a:p>
            <a:r>
              <a:rPr lang="ru-RU" sz="7200" b="1" dirty="0"/>
              <a:t>1) ПОСМОТРИТ (видео) — в безударном положении в окончании глагола пишется И, потому что в неопределённой форме глагол оканчивается на -ЕТЬ.</a:t>
            </a:r>
          </a:p>
          <a:p>
            <a:r>
              <a:rPr lang="ru-RU" sz="7200" b="1" dirty="0"/>
              <a:t>2) (выглядеть) ЕСТЕСТВЕННО — в кратком прилагательном пишется -НН-.</a:t>
            </a:r>
          </a:p>
          <a:p>
            <a:r>
              <a:rPr lang="ru-RU" sz="7200" b="1" dirty="0"/>
              <a:t>3) ВЫРАЩЕННЫЙ (в теплице) — написание безударной чередующейся гласной в корне слова зависит от суффикса.</a:t>
            </a:r>
          </a:p>
          <a:p>
            <a:r>
              <a:rPr lang="ru-RU" sz="7200" b="1" dirty="0"/>
              <a:t>4) ИГРАЕШЬ (в прятки) — на конце глагола после шипящего буква Ь пишется.</a:t>
            </a:r>
          </a:p>
          <a:p>
            <a:r>
              <a:rPr lang="ru-RU" sz="7200" b="1" dirty="0"/>
              <a:t>5) ПО-ПРЕЖНЕМУ (интересно) — наречия на -ЕМУ с приставкой ПО- пишутся через дефис.</a:t>
            </a: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867910-E7C3-49F4-8192-D00F0041DBF3}"/>
              </a:ext>
            </a:extLst>
          </p:cNvPr>
          <p:cNvSpPr txBox="1"/>
          <p:nvPr/>
        </p:nvSpPr>
        <p:spPr>
          <a:xfrm>
            <a:off x="3271706" y="120779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 ВАРИАНТ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896649-2D6C-473B-9473-1972C5DD341D}"/>
              </a:ext>
            </a:extLst>
          </p:cNvPr>
          <p:cNvSpPr txBox="1"/>
          <p:nvPr/>
        </p:nvSpPr>
        <p:spPr>
          <a:xfrm>
            <a:off x="9467836" y="39139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2 ВАРИАНТ</a:t>
            </a:r>
          </a:p>
        </p:txBody>
      </p:sp>
    </p:spTree>
    <p:extLst>
      <p:ext uri="{BB962C8B-B14F-4D97-AF65-F5344CB8AC3E}">
        <p14:creationId xmlns:p14="http://schemas.microsoft.com/office/powerpoint/2010/main" val="3033098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B9409A9-5F8D-410B-9E9B-9EF426470746}"/>
              </a:ext>
            </a:extLst>
          </p:cNvPr>
          <p:cNvSpPr txBox="1"/>
          <p:nvPr/>
        </p:nvSpPr>
        <p:spPr>
          <a:xfrm>
            <a:off x="1686186" y="981512"/>
            <a:ext cx="10050012" cy="5447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u="sng" dirty="0">
                <a:solidFill>
                  <a:srgbClr val="0089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ЗАДАНИЕ 2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Синтаксический анализ предложения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-Что мы должны знать по этой теме? 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Простые неосложненные предложения (в том числе с неоднородными определениями). Простые предложения, осложненные однородными членами. Обобщающее слово при однородных членах. Простые предложения, осложненные обособленными определениями, обстоятельствами и дополнениями. Простые предложения, осложненные вводными словами и вставными конструкциями.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Сложные предложения: ССП, СПП, БСП.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Виды ССП, СПП, СПП с несколькими придаточными (последовательное подчинение, однородное подчинение, неоднородное подчинение). Сочинительные и подчинительные союзы (союзные слова).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Прямая речь. Предложения по цели высказывания (повествовательные, вопросительные и побудительные) по эмоциональной окраске (восклицательные и невосклицательные).</a:t>
            </a:r>
            <a:b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Количество грамматических основ. Главные и второстепенные члены. Способы выражения подлежащего и сказуемого. Полные и неполные предложения. Односоставные предложения.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12466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24A920E-CEB2-4A96-B630-2FC834691312}"/>
              </a:ext>
            </a:extLst>
          </p:cNvPr>
          <p:cNvSpPr txBox="1"/>
          <p:nvPr/>
        </p:nvSpPr>
        <p:spPr>
          <a:xfrm>
            <a:off x="2323750" y="1686188"/>
            <a:ext cx="8732940" cy="36198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варианты ответов, в которых верно выделена </a:t>
            </a:r>
            <a:r>
              <a:rPr lang="ru-RU" sz="3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</a:t>
            </a: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одном из предложений или в одной из частей сложного предложения текста. Запишите номера ответов.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391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B8B43C-BF80-4733-AC5B-A73C827A7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Алгоритм выполнения задания 2 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6026C8-15A4-4EA0-8263-824B909C4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0686" y="1577130"/>
            <a:ext cx="9893926" cy="4739780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прочитать предложенный текст.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Ознакомиться с самим заданием, вспомнить значения названных в нем терминов (грамматическая основа, сказуемое, подлежащее, придаточная часть и другие).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Найти в указанных предложениях (они в тексте специально пронумерованы) то, о чем говорится в вариантах ответов: грамматическую основу, придаточную часть предложения, или другие синтаксические конструкции.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4.Проанализировать каждый вариант ответа и определить, верный он или нет. Всего в задании предложено 5 вариантов. 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5.Количество правильных ответов может быть любым.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7513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55B75A0-28C4-434D-89BC-6FAAFA70EC57}"/>
              </a:ext>
            </a:extLst>
          </p:cNvPr>
          <p:cNvSpPr txBox="1"/>
          <p:nvPr/>
        </p:nvSpPr>
        <p:spPr>
          <a:xfrm>
            <a:off x="1669409" y="486669"/>
            <a:ext cx="9706062" cy="5110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Синтаксический анализ.</a:t>
            </a:r>
            <a:endParaRPr lang="ru-RU" sz="28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текст.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(1) Полна тайн сумрачно-хмурая тишина зимнего леса. (2)Мягко-серебристый свет луны проникает сквозь черно-изумрудную крону хвойных деревьев и тихо освещает бело-синие сугробы тайги.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(3)Под сугробом в своей берлоге дремлет в ночной тиши темно-бурый медведь. (4)Его не беспокоят холодный луч луны и разнообразные шорохи леса. 5)Еще в сентябре медведь объелся желудей, ягод брусники, а сейчас спит сладко-нежным сном.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Укажите варианты ответов, в которых верно выделена 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одном из предложений или в одной из частей сложного предложения текста. Запишите номера ответов.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Полна тайн (предложение 1)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Свет проникает освещает (предложение 2)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Дремлет (предложение 3)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Шорохи луч не беспокоят (предложение 4)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Медведь объелся (предложение 5)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678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97BF15A-3E33-43CE-AD1D-773AB154D0AA}"/>
              </a:ext>
            </a:extLst>
          </p:cNvPr>
          <p:cNvSpPr txBox="1"/>
          <p:nvPr/>
        </p:nvSpPr>
        <p:spPr>
          <a:xfrm>
            <a:off x="1568741" y="1996581"/>
            <a:ext cx="9504727" cy="2372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Пунктуационный анализ.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Расставьте знаки препинания.</a:t>
            </a:r>
            <a:r>
              <a:rPr lang="ru-RU" sz="28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Укажите цифры, на месте которых должны стоять запятые.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69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91177C83-6F9C-453E-87DD-51655D386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Алгоритм выполнения задания 3</a:t>
            </a:r>
            <a:endParaRPr lang="ru-RU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2D298008-9EA5-411C-B762-5B39987FB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7523" y="1426128"/>
            <a:ext cx="9617089" cy="490756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Прочитать предложение полностью. </a:t>
            </a:r>
            <a:endParaRPr lang="ru-RU" sz="3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2.Найти грамматические основы, определить тип предложения (ПП, ССП, СПП, БСП). Если предложение сложное, обозначить границы простых внутри него, поставить знаки препинания.</a:t>
            </a:r>
            <a:endParaRPr lang="ru-RU" sz="3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3. Определить, чем осложнено/осложнены простые предложения (вводные или вставные конструкции, однородные члены предложения, обособленные члены предложения. </a:t>
            </a:r>
            <a:endParaRPr lang="ru-RU" sz="3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4.Обязательно проанализировать каждую синтаксическую конструкцию, вспомнить правила обособления каждой из них. </a:t>
            </a:r>
            <a:endParaRPr lang="ru-RU" sz="3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5.Расставить в предложении все необходимые знаки препинания. </a:t>
            </a:r>
            <a:endParaRPr lang="ru-RU" sz="31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1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6.Еще раз перечитать задание и выписать цифры, которым соответствует указанный в задании знак препинания (это может быть запятая, тире или двоеточие).</a:t>
            </a:r>
            <a:br>
              <a:rPr lang="ru-RU" sz="1800" b="1" dirty="0">
                <a:solidFill>
                  <a:srgbClr val="11111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581951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DDC772E-9798-4529-BB18-F1317E8BAC2D}"/>
              </a:ext>
            </a:extLst>
          </p:cNvPr>
          <p:cNvSpPr txBox="1"/>
          <p:nvPr/>
        </p:nvSpPr>
        <p:spPr>
          <a:xfrm>
            <a:off x="1803634" y="813730"/>
            <a:ext cx="10100344" cy="58531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Пунктуационный анализ.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Расставьте знаки препинания.</a:t>
            </a: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Укажите цифры, на месте которых должны стоять запятые.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38125" algn="just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раскопках под Новгородом(1) которые велись в продолжение десяти лет(2) были найдены сверхинтересные(3) берестяные грамоты(4) свидетельствующие о том(5) что восточные славяне обладали сравнительно высоким уровнем письма(6) подтверждая тем самым факт(7) что Русь была страной(8) высокой и прекрасной письменной культуры.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514350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</TotalTime>
  <Words>980</Words>
  <Application>Microsoft Office PowerPoint</Application>
  <PresentationFormat>Широкоэкранный</PresentationFormat>
  <Paragraphs>55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Times New Roman</vt:lpstr>
      <vt:lpstr>Verdana</vt:lpstr>
      <vt:lpstr>Wingdings 3</vt:lpstr>
      <vt:lpstr>Легкий дым</vt:lpstr>
      <vt:lpstr>Тема урока: «Виды сложных предложений. Подготовка к ОГЭ» </vt:lpstr>
      <vt:lpstr>Орфографический анализ.</vt:lpstr>
      <vt:lpstr>Презентация PowerPoint</vt:lpstr>
      <vt:lpstr>Презентация PowerPoint</vt:lpstr>
      <vt:lpstr>Алгоритм выполнения задания 2 </vt:lpstr>
      <vt:lpstr>Презентация PowerPoint</vt:lpstr>
      <vt:lpstr>Презентация PowerPoint</vt:lpstr>
      <vt:lpstr>Алгоритм выполнения задания 3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«Виды сложных предложений. Подготовка к ОГЭ»</dc:title>
  <dc:creator>ErioLYem</dc:creator>
  <cp:lastModifiedBy>ErioLYem</cp:lastModifiedBy>
  <cp:revision>8</cp:revision>
  <dcterms:created xsi:type="dcterms:W3CDTF">2022-02-26T09:09:21Z</dcterms:created>
  <dcterms:modified xsi:type="dcterms:W3CDTF">2022-03-01T15:59:31Z</dcterms:modified>
</cp:coreProperties>
</file>