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0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9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62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76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5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168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111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26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96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112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660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89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>
                <a:alpha val="86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01607-838A-4782-85F9-54DFA8E89A54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7C5F7-F992-4DF0-BAAB-9FE82499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03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260972"/>
            <a:ext cx="9144000" cy="585251"/>
          </a:xfrm>
        </p:spPr>
        <p:txBody>
          <a:bodyPr>
            <a:normAutofit fontScale="90000"/>
          </a:bodyPr>
          <a:lstStyle/>
          <a:p>
            <a:pPr algn="l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6034" y="4218983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Выноска-облако 3"/>
          <p:cNvSpPr/>
          <p:nvPr/>
        </p:nvSpPr>
        <p:spPr>
          <a:xfrm>
            <a:off x="1546034" y="1165034"/>
            <a:ext cx="2909158" cy="1726893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shade val="50000"/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З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5" name="Выноска-облако 4"/>
          <p:cNvSpPr/>
          <p:nvPr/>
        </p:nvSpPr>
        <p:spPr>
          <a:xfrm flipH="1">
            <a:off x="7263790" y="1079653"/>
            <a:ext cx="2838678" cy="1812274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6" name="Лента лицом вверх 5"/>
          <p:cNvSpPr/>
          <p:nvPr/>
        </p:nvSpPr>
        <p:spPr>
          <a:xfrm>
            <a:off x="2902945" y="3944038"/>
            <a:ext cx="5928910" cy="991518"/>
          </a:xfrm>
          <a:prstGeom prst="ribbon2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Ска</a:t>
            </a:r>
            <a:r>
              <a:rPr lang="ru-RU" sz="2000" b="1" dirty="0" err="1">
                <a:solidFill>
                  <a:srgbClr val="C00000"/>
                </a:solidFill>
                <a:latin typeface="Arial Black" panose="020B0A04020102020204" pitchFamily="34" charset="0"/>
              </a:rPr>
              <a:t>_</a:t>
            </a:r>
            <a:r>
              <a:rPr lang="ru-RU" sz="2000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ка</a:t>
            </a:r>
            <a:endParaRPr lang="ru-RU" sz="20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12077" y="4104461"/>
            <a:ext cx="572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з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815" l="474" r="100000">
                        <a14:foregroundMark x1="18957" y1="27725" x2="5687" y2="16588"/>
                        <a14:foregroundMark x1="31517" y1="18957" x2="21801" y2="9242"/>
                        <a14:foregroundMark x1="41232" y1="18483" x2="36967" y2="0"/>
                        <a14:foregroundMark x1="54502" y1="15640" x2="55924" y2="0"/>
                        <a14:foregroundMark x1="66114" y1="21564" x2="77251" y2="2133"/>
                        <a14:foregroundMark x1="75829" y1="24882" x2="86493" y2="14692"/>
                        <a14:foregroundMark x1="81280" y1="33649" x2="98815" y2="26303"/>
                        <a14:foregroundMark x1="84123" y1="43365" x2="99763" y2="41943"/>
                        <a14:foregroundMark x1="14455" y1="36493" x2="474" y2="32227"/>
                        <a14:foregroundMark x1="10664" y1="47867" x2="1422" y2="47867"/>
                        <a14:foregroundMark x1="13507" y1="58531" x2="1896" y2="61374"/>
                        <a14:foregroundMark x1="21327" y1="69194" x2="5213" y2="77488"/>
                        <a14:foregroundMark x1="27725" y1="77488" x2="15877" y2="85782"/>
                        <a14:foregroundMark x1="36493" y1="79858" x2="30569" y2="95972"/>
                        <a14:foregroundMark x1="45735" y1="79384" x2="46209" y2="95972"/>
                        <a14:foregroundMark x1="55924" y1="83412" x2="59242" y2="98815"/>
                        <a14:foregroundMark x1="63744" y1="76066" x2="72038" y2="90521"/>
                        <a14:foregroundMark x1="74408" y1="70142" x2="89100" y2="86256"/>
                        <a14:foregroundMark x1="81280" y1="64455" x2="93365" y2="70616"/>
                        <a14:foregroundMark x1="86019" y1="53555" x2="99763" y2="566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866" y="3166872"/>
            <a:ext cx="2572735" cy="257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65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85590"/>
            <a:ext cx="9144000" cy="8593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anose="020B0A04020102020204" pitchFamily="34" charset="0"/>
              </a:rPr>
              <a:t>Уберите лишнее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2" y="4204147"/>
            <a:ext cx="1438656" cy="1676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48709"/>
            <a:ext cx="1365622" cy="13717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134" y="1469520"/>
            <a:ext cx="2237232" cy="15300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366" y="3461280"/>
            <a:ext cx="2419267" cy="24192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941" y="3654784"/>
            <a:ext cx="2727071" cy="228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42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7318" y="231667"/>
            <a:ext cx="10515600" cy="10334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anose="020B0A04020102020204" pitchFamily="34" charset="0"/>
              </a:rPr>
              <a:t>Вопросы от…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05" y="1265129"/>
            <a:ext cx="2846971" cy="35448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131" y="2873837"/>
            <a:ext cx="2795327" cy="38723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564" y="1265129"/>
            <a:ext cx="3067031" cy="3544866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1806766" y="56824"/>
            <a:ext cx="3921086" cy="1650789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Расскажи о месте, где живёшь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5082467" y="1511702"/>
            <a:ext cx="3567917" cy="1636836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Какие растения есть в твоей местности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 rot="10800000" flipV="1">
            <a:off x="6477300" y="218022"/>
            <a:ext cx="3727298" cy="1553898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Какие животные обитают в твоей местности?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236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1" animBg="1"/>
      <p:bldP spid="10" grpId="2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44610"/>
            <a:ext cx="10515600" cy="958306"/>
          </a:xfrm>
        </p:spPr>
        <p:txBody>
          <a:bodyPr/>
          <a:lstStyle/>
          <a:p>
            <a:r>
              <a:rPr lang="ru-RU" dirty="0" smtClean="0"/>
              <a:t>Отгадай загадку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393439" y="1277654"/>
            <a:ext cx="5135673" cy="5060515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Плывут по небу белые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Пушистые и смелые,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Плывут – издалека</a:t>
            </a:r>
          </a:p>
          <a:p>
            <a:pPr algn="ctr"/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 нам по небу…</a:t>
            </a:r>
            <a:endParaRPr lang="ru-RU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5529112" y="1277655"/>
            <a:ext cx="6358090" cy="358870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Облака</a:t>
            </a:r>
            <a:endParaRPr lang="ru-RU" sz="40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3850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47</Words>
  <Application>Microsoft Office PowerPoint</Application>
  <PresentationFormat>Широкоэкранный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Aharoni</vt:lpstr>
      <vt:lpstr>Arial</vt:lpstr>
      <vt:lpstr>Arial Black</vt:lpstr>
      <vt:lpstr>Calibri</vt:lpstr>
      <vt:lpstr>Calibri Light</vt:lpstr>
      <vt:lpstr>Тема Office</vt:lpstr>
      <vt:lpstr>Презентация PowerPoint</vt:lpstr>
      <vt:lpstr>Уберите лишнее</vt:lpstr>
      <vt:lpstr>Вопросы от…</vt:lpstr>
      <vt:lpstr>Отгадай загадку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info</dc:creator>
  <cp:lastModifiedBy>info</cp:lastModifiedBy>
  <cp:revision>9</cp:revision>
  <dcterms:created xsi:type="dcterms:W3CDTF">2022-02-01T08:54:02Z</dcterms:created>
  <dcterms:modified xsi:type="dcterms:W3CDTF">2022-02-01T10:08:26Z</dcterms:modified>
</cp:coreProperties>
</file>