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5"/>
  </p:notesMasterIdLst>
  <p:sldIdLst>
    <p:sldId id="272" r:id="rId2"/>
    <p:sldId id="256" r:id="rId3"/>
    <p:sldId id="257" r:id="rId4"/>
    <p:sldId id="279" r:id="rId5"/>
    <p:sldId id="280" r:id="rId6"/>
    <p:sldId id="281" r:id="rId7"/>
    <p:sldId id="258" r:id="rId8"/>
    <p:sldId id="273" r:id="rId9"/>
    <p:sldId id="259" r:id="rId10"/>
    <p:sldId id="274" r:id="rId11"/>
    <p:sldId id="275" r:id="rId12"/>
    <p:sldId id="260" r:id="rId13"/>
    <p:sldId id="28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0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5EE4C-F44F-4AEE-AC73-10BF11854855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C19E33-0E16-4D5E-AB12-35BC0708F9C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1627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r>
              <a:rPr lang="ru-RU" baseline="0" dirty="0" smtClean="0"/>
              <a:t> урока и инструментарий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092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156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Прочитайте п.1§12 и дайте определение понятию «иероглиф». Сформулируйте особенности египетского письма.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C19E33-0E16-4D5E-AB12-35BC0708F9C3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979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692680" y="3068960"/>
            <a:ext cx="4136136" cy="4582886"/>
          </a:xfrm>
        </p:spPr>
        <p:txBody>
          <a:bodyPr/>
          <a:lstStyle/>
          <a:p>
            <a:endParaRPr lang="ru-RU" i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18"/>
            <a:ext cx="8424936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000" b="1" dirty="0">
                <a:latin typeface="+mj-lt"/>
              </a:rPr>
              <a:t>Вавилонский  царь Хаммурапи </a:t>
            </a:r>
            <a:br>
              <a:rPr lang="ru-RU" sz="5000" b="1" dirty="0">
                <a:latin typeface="+mj-lt"/>
              </a:rPr>
            </a:br>
            <a:r>
              <a:rPr lang="ru-RU" sz="5000" b="1" dirty="0">
                <a:latin typeface="+mj-lt"/>
              </a:rPr>
              <a:t>и его законы</a:t>
            </a:r>
            <a:endParaRPr lang="ru-RU" sz="5000" dirty="0">
              <a:latin typeface="+mj-lt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2161637"/>
            <a:ext cx="4696363" cy="469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5839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9468544" y="1628800"/>
            <a:ext cx="4040188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>
          <a:xfrm>
            <a:off x="1835696" y="188640"/>
            <a:ext cx="6984776" cy="6669360"/>
          </a:xfrm>
        </p:spPr>
        <p:txBody>
          <a:bodyPr>
            <a:normAutofit/>
          </a:bodyPr>
          <a:lstStyle/>
          <a:p>
            <a:pPr algn="just">
              <a:buFont typeface="Arial" pitchFamily="34" charset="0"/>
              <a:buNone/>
            </a:pPr>
            <a:r>
              <a:rPr lang="ru-RU" b="1" dirty="0">
                <a:latin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</a:rPr>
              <a:t>  </a:t>
            </a:r>
            <a:r>
              <a:rPr lang="ru-RU" sz="3200" b="1" dirty="0" smtClean="0">
                <a:latin typeface="Times New Roman" pitchFamily="18" charset="0"/>
              </a:rPr>
              <a:t>В </a:t>
            </a:r>
            <a:r>
              <a:rPr lang="ru-RU" sz="3200" b="1" dirty="0">
                <a:latin typeface="Times New Roman" pitchFamily="18" charset="0"/>
              </a:rPr>
              <a:t>1901 году археологи нашли большой столб из твердого черного камня. Со всех сторон он был покрыт ровными рядами клинописи. </a:t>
            </a:r>
          </a:p>
          <a:p>
            <a:pPr algn="just">
              <a:buFont typeface="Arial" pitchFamily="34" charset="0"/>
              <a:buNone/>
            </a:pPr>
            <a:r>
              <a:rPr lang="ru-RU" sz="3200" b="1" dirty="0">
                <a:latin typeface="Times New Roman" pitchFamily="18" charset="0"/>
              </a:rPr>
              <a:t>    В верхней части камня находилось такое изображение: на троне восседает бородатый бог в высокой короне, а перед ним, ростом пониже, в почтительной позе стоит царь. Это бог Солнца Шамаш вручает Хаммурапи жезл — знак власти над людьми</a:t>
            </a:r>
            <a:r>
              <a:rPr lang="ru-RU" sz="3200" dirty="0"/>
              <a:t>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>
          <a:xfrm>
            <a:off x="9473761" y="1486260"/>
            <a:ext cx="4040188" cy="762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9756576" y="2708920"/>
            <a:ext cx="4038600" cy="38924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Picture 4" descr="E:\History\Img\0003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1892524" cy="641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2574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54968" y="-1572744"/>
            <a:ext cx="8229600" cy="2409456"/>
          </a:xfrm>
        </p:spPr>
        <p:txBody>
          <a:bodyPr>
            <a:noAutofit/>
          </a:bodyPr>
          <a:lstStyle/>
          <a:p>
            <a:r>
              <a:rPr lang="ru-RU" sz="4500" b="1" dirty="0" smtClean="0"/>
              <a:t>ЦАРСКИЕ ЗАКОНЫ</a:t>
            </a:r>
            <a:endParaRPr lang="ru-RU" sz="45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140560" y="860624"/>
            <a:ext cx="3999392" cy="5904656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</a:rPr>
              <a:t>Главное, что было написано на </a:t>
            </a:r>
            <a:r>
              <a:rPr lang="ru-RU" sz="2400" b="1" dirty="0">
                <a:latin typeface="Times New Roman" pitchFamily="18" charset="0"/>
              </a:rPr>
              <a:t>черном камне </a:t>
            </a:r>
            <a:r>
              <a:rPr lang="ru-RU" sz="2400" b="1" dirty="0" smtClean="0">
                <a:latin typeface="Times New Roman" pitchFamily="18" charset="0"/>
              </a:rPr>
              <a:t>– </a:t>
            </a:r>
            <a:r>
              <a:rPr lang="ru-RU" sz="2800" b="1" dirty="0" smtClean="0">
                <a:latin typeface="Times New Roman" pitchFamily="18" charset="0"/>
              </a:rPr>
              <a:t>законы </a:t>
            </a:r>
            <a:r>
              <a:rPr lang="ru-RU" sz="2800" b="1" dirty="0">
                <a:latin typeface="Times New Roman" pitchFamily="18" charset="0"/>
              </a:rPr>
              <a:t>Хаммурапи</a:t>
            </a:r>
            <a:r>
              <a:rPr lang="ru-RU" sz="2400" b="1" dirty="0">
                <a:latin typeface="Times New Roman" pitchFamily="18" charset="0"/>
              </a:rPr>
              <a:t>. </a:t>
            </a:r>
            <a:endParaRPr lang="ru-RU" sz="2400" b="1" dirty="0" smtClean="0">
              <a:latin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</a:rPr>
              <a:t>По </a:t>
            </a:r>
            <a:r>
              <a:rPr lang="ru-RU" sz="2400" b="1" dirty="0">
                <a:latin typeface="Times New Roman" pitchFamily="18" charset="0"/>
              </a:rPr>
              <a:t>этим правилам, установленным царем, а не по собственному произволу должны были судьи разбирать все споры между людьми. </a:t>
            </a:r>
            <a:r>
              <a:rPr lang="ru-RU" sz="2400" b="1" dirty="0" smtClean="0">
                <a:latin typeface="Times New Roman" pitchFamily="18" charset="0"/>
              </a:rPr>
              <a:t>А жители Вавилона знали, что за нарушение законов их постигнет суровое наказание.</a:t>
            </a:r>
            <a:endParaRPr lang="ru-RU" dirty="0"/>
          </a:p>
        </p:txBody>
      </p:sp>
      <p:pic>
        <p:nvPicPr>
          <p:cNvPr id="10" name="Picture 6" descr="D:\Documents and Settings\Admin\Мои документы\Новое изображение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010810"/>
            <a:ext cx="4854119" cy="5730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125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19" y="872522"/>
            <a:ext cx="8435281" cy="5486400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/>
              <a:t>§ 7. Если человек купит из руки сына человека </a:t>
            </a:r>
            <a:r>
              <a:rPr lang="ru-RU" sz="2000" dirty="0" smtClean="0"/>
              <a:t>или </a:t>
            </a:r>
            <a:r>
              <a:rPr lang="ru-RU" sz="2000" dirty="0"/>
              <a:t>из руки раба человека без свидетелей и договора или возьмет на хранение либо серебро, либо золото, либо раба, либо рабыню, либо вола, либо овцу, либо осла, либо что бы то ни было, (то) этот человек - вор, его должно убить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/>
              <a:t>§ 53. Если человек ленится укрепить плотину своего поля и </a:t>
            </a:r>
            <a:r>
              <a:rPr lang="ru-RU" sz="2000" dirty="0" smtClean="0"/>
              <a:t>плотина </a:t>
            </a:r>
            <a:r>
              <a:rPr lang="ru-RU" sz="2000" dirty="0"/>
              <a:t>не была укреплена им, в его плотине произой­дет прорыв, а водой будет затоплена возделанная земля (общины), то человек, в плотине которого произошел прорыв, должен возместить хлеб, который он погубил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dirty="0"/>
              <a:t>§ 59. Если человек срубит в саду человека дерево без (ведома) хо­зяина сада, (то) он должен отвесить 1/2 мины (мера веса и денежного счета - около 0,5 кг) серебра.</a:t>
            </a:r>
          </a:p>
          <a:p>
            <a:pPr marL="0" indent="0">
              <a:buNone/>
            </a:pPr>
            <a:r>
              <a:rPr lang="ru-RU" sz="2000" dirty="0"/>
              <a:t>§ 229. Если строитель построит человеку дом и сделает свою рабо­ту непрочно, так что построенный дом обвалится и причинит смерть хозяину дому, (то) этого строителя должно убить.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506" y="0"/>
            <a:ext cx="8229600" cy="103894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effectLst/>
              </a:rPr>
              <a:t>Законы Хаммурапи</a:t>
            </a:r>
            <a:endParaRPr lang="ru-RU" sz="5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1519" y="849578"/>
            <a:ext cx="3067641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62148" y="856014"/>
            <a:ext cx="416623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28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4221088"/>
            <a:ext cx="8784976" cy="4572000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</a:rPr>
              <a:t>В эпоху Хаммурапи значительное развитие получило долговое рабство, в него попадали разорявшиеся крестьяне, ремесленники. Они, беря в долг зерно, деньги у богачей, обязывались возвращать долг с процентами. Если не могли вернуть долг, то отдавали в долговое рабство своих детей.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-387424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5000" b="1" dirty="0" smtClean="0"/>
              <a:t>Законы о рабах</a:t>
            </a:r>
            <a:endParaRPr lang="ru-RU" sz="5000" b="1" dirty="0"/>
          </a:p>
        </p:txBody>
      </p:sp>
      <p:pic>
        <p:nvPicPr>
          <p:cNvPr id="4" name="Рисунок 4" descr="Рисунок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5446" y="702657"/>
            <a:ext cx="5044826" cy="3620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66509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9394" y="476671"/>
            <a:ext cx="8563086" cy="5787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95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07252" y="41071"/>
            <a:ext cx="8229600" cy="828328"/>
          </a:xfrm>
        </p:spPr>
        <p:txBody>
          <a:bodyPr>
            <a:noAutofit/>
          </a:bodyPr>
          <a:lstStyle/>
          <a:p>
            <a:pPr algn="ctr"/>
            <a:r>
              <a:rPr lang="ru-RU" sz="6000" b="1" dirty="0" smtClean="0"/>
              <a:t>Вавилон</a:t>
            </a:r>
            <a:endParaRPr lang="ru-RU" sz="6000" b="1" dirty="0"/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2060848"/>
            <a:ext cx="8015594" cy="4508771"/>
          </a:xfrm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203625" y="640243"/>
            <a:ext cx="8964488" cy="10409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000" b="1" dirty="0" smtClean="0"/>
              <a:t>Самый большой город </a:t>
            </a:r>
            <a:r>
              <a:rPr lang="ru-RU" sz="3000" b="1" dirty="0"/>
              <a:t>Передней Азии. </a:t>
            </a:r>
            <a:r>
              <a:rPr lang="ru-RU" sz="3000" b="1" dirty="0" smtClean="0"/>
              <a:t>Ули­цы были четко </a:t>
            </a:r>
            <a:r>
              <a:rPr lang="ru-RU" sz="3000" b="1" dirty="0"/>
              <a:t>распланированы. Город украшали величественные ворота, дома, храмы. </a:t>
            </a:r>
          </a:p>
        </p:txBody>
      </p:sp>
    </p:spTree>
    <p:extLst>
      <p:ext uri="{BB962C8B-B14F-4D97-AF65-F5344CB8AC3E}">
        <p14:creationId xmlns:p14="http://schemas.microsoft.com/office/powerpoint/2010/main" val="281695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-310480"/>
            <a:ext cx="8229600" cy="1219200"/>
          </a:xfrm>
        </p:spPr>
        <p:txBody>
          <a:bodyPr>
            <a:normAutofit/>
          </a:bodyPr>
          <a:lstStyle/>
          <a:p>
            <a:r>
              <a:rPr lang="ru-RU" sz="5000" b="1" dirty="0" smtClean="0">
                <a:solidFill>
                  <a:schemeClr val="tx1"/>
                </a:solidFill>
              </a:rPr>
              <a:t>ВАВИЛОН</a:t>
            </a:r>
            <a:endParaRPr lang="ru-RU" sz="5000" b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-180528" y="764704"/>
            <a:ext cx="9217024" cy="1944216"/>
          </a:xfrm>
        </p:spPr>
        <p:txBody>
          <a:bodyPr>
            <a:normAutofit fontScale="40000" lnSpcReduction="20000"/>
          </a:bodyPr>
          <a:lstStyle/>
          <a:p>
            <a:pPr>
              <a:lnSpc>
                <a:spcPct val="120000"/>
              </a:lnSpc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Город </a:t>
            </a:r>
            <a:r>
              <a:rPr lang="ru-RU" sz="6500" b="1" dirty="0">
                <a:latin typeface="Times New Roman" pitchFamily="18" charset="0"/>
                <a:cs typeface="Times New Roman" pitchFamily="18" charset="0"/>
              </a:rPr>
              <a:t>был окружен стенами, длина которых была равна 12 </a:t>
            </a:r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км., высота их </a:t>
            </a:r>
            <a:r>
              <a:rPr lang="ru-RU" sz="6500" b="1" dirty="0">
                <a:latin typeface="Times New Roman" pitchFamily="18" charset="0"/>
                <a:cs typeface="Times New Roman" pitchFamily="18" charset="0"/>
              </a:rPr>
              <a:t>превышала 10 </a:t>
            </a:r>
            <a:r>
              <a:rPr lang="ru-RU" sz="6500" b="1" dirty="0" smtClean="0">
                <a:latin typeface="Times New Roman" pitchFamily="18" charset="0"/>
                <a:cs typeface="Times New Roman" pitchFamily="18" charset="0"/>
              </a:rPr>
              <a:t>м. Верх </a:t>
            </a:r>
            <a:r>
              <a:rPr lang="ru-RU" sz="6500" b="1" dirty="0">
                <a:latin typeface="Times New Roman" pitchFamily="18" charset="0"/>
                <a:cs typeface="Times New Roman" pitchFamily="18" charset="0"/>
              </a:rPr>
              <a:t>стен  напоминал широкую улицу, по которой могли проехать несколько повозок.</a:t>
            </a:r>
            <a:endParaRPr lang="ru-RU" sz="65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9972600" y="1480457"/>
            <a:ext cx="3945785" cy="4572000"/>
          </a:xfrm>
        </p:spPr>
        <p:txBody>
          <a:bodyPr>
            <a:normAutofit fontScale="40000" lnSpcReduction="20000"/>
          </a:bodyPr>
          <a:lstStyle/>
          <a:p>
            <a:pPr lvl="2"/>
            <a:endParaRPr lang="ru-RU" dirty="0"/>
          </a:p>
        </p:txBody>
      </p:sp>
      <p:pic>
        <p:nvPicPr>
          <p:cNvPr id="5" name="Picture 2" descr="E:\History\Img\0042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276872"/>
            <a:ext cx="6429375" cy="438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94235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684312"/>
          </a:xfrm>
        </p:spPr>
        <p:txBody>
          <a:bodyPr>
            <a:noAutofit/>
          </a:bodyPr>
          <a:lstStyle/>
          <a:p>
            <a:pPr algn="ctr"/>
            <a:r>
              <a:rPr lang="ru-RU" sz="5000" b="1" dirty="0" smtClean="0"/>
              <a:t>ВАВИЛОН</a:t>
            </a:r>
            <a:endParaRPr lang="ru-RU" sz="5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05680" y="764704"/>
            <a:ext cx="8830816" cy="11521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</a:rPr>
              <a:t>Город был построен по правильному плану. </a:t>
            </a:r>
            <a:r>
              <a:rPr lang="ru-RU" b="1" dirty="0" smtClean="0">
                <a:latin typeface="Times New Roman" pitchFamily="18" charset="0"/>
              </a:rPr>
              <a:t>Одни </a:t>
            </a:r>
            <a:r>
              <a:rPr lang="ru-RU" b="1" dirty="0">
                <a:latin typeface="Times New Roman" pitchFamily="18" charset="0"/>
              </a:rPr>
              <a:t>улицы шли параллельно Евфрату,  другие пересекали его под прямым углом и выходили к набережной.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0260632" y="2256971"/>
            <a:ext cx="4059936" cy="4572000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5" name="Picture 5" descr="D:\Documents and Settings\Admin\Мои документы\Новое изображениежж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16832"/>
            <a:ext cx="831215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547845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-2124744" y="4591952"/>
            <a:ext cx="7091363" cy="4408487"/>
          </a:xfrm>
        </p:spPr>
        <p:txBody>
          <a:bodyPr>
            <a:noAutofit/>
          </a:bodyPr>
          <a:lstStyle/>
          <a:p>
            <a:pPr marL="2377440" lvl="8" indent="0">
              <a:buNone/>
            </a:pPr>
            <a:r>
              <a:rPr lang="ru-RU" sz="2300" b="1" dirty="0" smtClean="0">
                <a:latin typeface="Times New Roman" pitchFamily="18" charset="0"/>
              </a:rPr>
              <a:t>В </a:t>
            </a:r>
            <a:r>
              <a:rPr lang="ru-RU" sz="2300" b="1" dirty="0">
                <a:latin typeface="Times New Roman" pitchFamily="18" charset="0"/>
              </a:rPr>
              <a:t>стене были 100 ворот, посвященные разным богам. Главные ворота были посвящены богине Иштар, через них проходили все торжественные шествия.</a:t>
            </a:r>
            <a:endParaRPr lang="ru-RU" sz="2300" dirty="0"/>
          </a:p>
        </p:txBody>
      </p:sp>
      <p:pic>
        <p:nvPicPr>
          <p:cNvPr id="5" name="Picture 2" descr="D:\Documents and Settings\Admin\Мои документы\Новое изображениее.JPG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0910" y="663411"/>
            <a:ext cx="4053792" cy="3959238"/>
          </a:xfrm>
          <a:noFill/>
        </p:spPr>
      </p:pic>
      <p:pic>
        <p:nvPicPr>
          <p:cNvPr id="6" name="Picture 4" descr="E:\History\Img\0003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36099" y="132061"/>
            <a:ext cx="4443801" cy="4453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26664" y="4484517"/>
            <a:ext cx="6534472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 dirty="0"/>
              <a:t>Ворота богини </a:t>
            </a:r>
            <a:r>
              <a:rPr lang="ru-RU" sz="3000" b="1" dirty="0" smtClean="0"/>
              <a:t>Иштар. Современный </a:t>
            </a:r>
            <a:r>
              <a:rPr lang="ru-RU" sz="3000" b="1" dirty="0"/>
              <a:t>вид</a:t>
            </a:r>
          </a:p>
          <a:p>
            <a:pPr marL="2377440" lvl="8" indent="0">
              <a:buNone/>
            </a:pPr>
            <a:endParaRPr lang="ru-RU" sz="2300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0620672" y="2204864"/>
            <a:ext cx="8229600" cy="1219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79512" y="140109"/>
            <a:ext cx="4572000" cy="55399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000" b="1" dirty="0"/>
              <a:t>Ворота богини </a:t>
            </a:r>
            <a:r>
              <a:rPr lang="ru-RU" sz="3000" b="1" dirty="0" smtClean="0"/>
              <a:t>Иштар </a:t>
            </a:r>
            <a:endParaRPr lang="ru-RU" sz="3000" b="1" dirty="0"/>
          </a:p>
        </p:txBody>
      </p:sp>
    </p:spTree>
    <p:extLst>
      <p:ext uri="{BB962C8B-B14F-4D97-AF65-F5344CB8AC3E}">
        <p14:creationId xmlns:p14="http://schemas.microsoft.com/office/powerpoint/2010/main" val="35655618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51718"/>
            <a:ext cx="8640960" cy="1440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/>
              <a:t>Около ворот стоял царский дворец с висячи­ми садами, которые считались одним из семи чудес </a:t>
            </a:r>
            <a:r>
              <a:rPr lang="ru-RU" sz="2800" b="1" dirty="0" smtClean="0"/>
              <a:t>света.</a:t>
            </a:r>
            <a:endParaRPr lang="ru-RU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919" y="152400"/>
            <a:ext cx="8325756" cy="82832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Сады Семирамиды</a:t>
            </a:r>
            <a:endParaRPr lang="ru-RU" sz="5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2132856"/>
            <a:ext cx="8006474" cy="450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22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3103" y="-388604"/>
            <a:ext cx="8229600" cy="1219200"/>
          </a:xfrm>
        </p:spPr>
        <p:txBody>
          <a:bodyPr>
            <a:normAutofit/>
          </a:bodyPr>
          <a:lstStyle/>
          <a:p>
            <a:pPr algn="ctr"/>
            <a:r>
              <a:rPr lang="ru-RU" sz="5200" b="1" dirty="0" smtClean="0"/>
              <a:t>Вавилонская башня</a:t>
            </a:r>
            <a:endParaRPr lang="ru-RU" sz="5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1838" y="670337"/>
            <a:ext cx="8599377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dirty="0"/>
              <a:t>В</a:t>
            </a:r>
            <a:r>
              <a:rPr lang="ru-RU" sz="2500" b="1" dirty="0" smtClean="0"/>
              <a:t> </a:t>
            </a:r>
            <a:r>
              <a:rPr lang="ru-RU" sz="2500" b="1" dirty="0"/>
              <a:t>цен­тре Вавилона возвышалась девяностометровая храмовая башня. С башни жрецы наблюдали за движениями звезд и планет.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385" y="1863750"/>
            <a:ext cx="7820811" cy="480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5361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67544" y="1529904"/>
            <a:ext cx="8568952" cy="7546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Самый могущественный </a:t>
            </a:r>
            <a:r>
              <a:rPr lang="ru-RU" dirty="0">
                <a:solidFill>
                  <a:schemeClr val="tx1"/>
                </a:solidFill>
              </a:rPr>
              <a:t>и знаменитым </a:t>
            </a:r>
            <a:r>
              <a:rPr lang="ru-RU" dirty="0" smtClean="0">
                <a:solidFill>
                  <a:schemeClr val="tx1"/>
                </a:solidFill>
              </a:rPr>
              <a:t>царь </a:t>
            </a:r>
            <a:r>
              <a:rPr lang="ru-RU" dirty="0">
                <a:solidFill>
                  <a:schemeClr val="tx1"/>
                </a:solidFill>
              </a:rPr>
              <a:t>Вавилонского </a:t>
            </a:r>
            <a:r>
              <a:rPr lang="ru-RU" dirty="0" smtClean="0">
                <a:solidFill>
                  <a:schemeClr val="tx1"/>
                </a:solidFill>
              </a:rPr>
              <a:t>царства.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Он </a:t>
            </a:r>
            <a:r>
              <a:rPr lang="ru-RU" dirty="0">
                <a:solidFill>
                  <a:schemeClr val="tx1"/>
                </a:solidFill>
              </a:rPr>
              <a:t>правил с 1792 по 1750 г. до н. э.</a:t>
            </a:r>
          </a:p>
          <a:p>
            <a:pPr algn="ctr"/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916832"/>
            <a:ext cx="4680520" cy="4680520"/>
          </a:xfrm>
        </p:spPr>
      </p:pic>
      <p:sp>
        <p:nvSpPr>
          <p:cNvPr id="9" name="Объект 8"/>
          <p:cNvSpPr>
            <a:spLocks noGrp="1"/>
          </p:cNvSpPr>
          <p:nvPr>
            <p:ph sz="quarter" idx="4"/>
          </p:nvPr>
        </p:nvSpPr>
        <p:spPr>
          <a:xfrm>
            <a:off x="10188624" y="3212976"/>
            <a:ext cx="4038600" cy="3913632"/>
          </a:xfrm>
        </p:spPr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421" y="-387424"/>
            <a:ext cx="9252520" cy="114300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Хаммурапи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3"/>
          </p:nvPr>
        </p:nvSpPr>
        <p:spPr>
          <a:xfrm>
            <a:off x="9828584" y="1196752"/>
            <a:ext cx="4040188" cy="762000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031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943</TotalTime>
  <Words>549</Words>
  <Application>Microsoft Office PowerPoint</Application>
  <PresentationFormat>Экран (4:3)</PresentationFormat>
  <Paragraphs>35</Paragraphs>
  <Slides>13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Constantia</vt:lpstr>
      <vt:lpstr>Times New Roman</vt:lpstr>
      <vt:lpstr>Wingdings 2</vt:lpstr>
      <vt:lpstr>Бумажная</vt:lpstr>
      <vt:lpstr>Презентация PowerPoint</vt:lpstr>
      <vt:lpstr>Презентация PowerPoint</vt:lpstr>
      <vt:lpstr>Вавилон</vt:lpstr>
      <vt:lpstr>ВАВИЛОН</vt:lpstr>
      <vt:lpstr>ВАВИЛОН</vt:lpstr>
      <vt:lpstr>Презентация PowerPoint</vt:lpstr>
      <vt:lpstr>Сады Семирамиды</vt:lpstr>
      <vt:lpstr>Вавилонская башня</vt:lpstr>
      <vt:lpstr>Хаммурапи</vt:lpstr>
      <vt:lpstr>Презентация PowerPoint</vt:lpstr>
      <vt:lpstr>ЦАРСКИЕ ЗАКОНЫ</vt:lpstr>
      <vt:lpstr>Законы Хаммурапи</vt:lpstr>
      <vt:lpstr>Законы о рабах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KabenkynFamily</cp:lastModifiedBy>
  <cp:revision>49</cp:revision>
  <dcterms:created xsi:type="dcterms:W3CDTF">2018-10-16T19:45:53Z</dcterms:created>
  <dcterms:modified xsi:type="dcterms:W3CDTF">2022-04-12T19:11:56Z</dcterms:modified>
</cp:coreProperties>
</file>