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>
      <p:cViewPr varScale="1">
        <p:scale>
          <a:sx n="66" d="100"/>
          <a:sy n="66" d="100"/>
        </p:scale>
        <p:origin x="153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052736"/>
            <a:ext cx="7200800" cy="4752528"/>
          </a:xfrm>
          <a:blipFill>
            <a:blip r:embed="rId2"/>
            <a:tile tx="0" ty="0" sx="100000" sy="100000" flip="none" algn="tl"/>
          </a:blip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dirty="0" err="1" smtClean="0"/>
              <a:t>Ульчи</a:t>
            </a:r>
            <a:r>
              <a:rPr lang="ru-RU" sz="6000" dirty="0" smtClean="0"/>
              <a:t> – наши соседи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501928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620688"/>
            <a:ext cx="6687845" cy="54006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Срок реализации : 6 месяцев</a:t>
            </a:r>
          </a:p>
          <a:p>
            <a:r>
              <a:rPr lang="ru-RU" sz="3600" dirty="0" smtClean="0"/>
              <a:t>Участники: Дети, педагоги, родители, работники музея и библиотеки, представители КМНС.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62460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Мы живем в многонациональной стране. Дальний Восток тому яркий пример, а особенно наш </a:t>
            </a:r>
            <a:r>
              <a:rPr lang="ru-RU" dirty="0" err="1" smtClean="0"/>
              <a:t>Ульчский</a:t>
            </a:r>
            <a:r>
              <a:rPr lang="ru-RU" dirty="0" smtClean="0"/>
              <a:t> район, коренные жители которого являются </a:t>
            </a:r>
            <a:r>
              <a:rPr lang="ru-RU" dirty="0" err="1" smtClean="0"/>
              <a:t>ульчи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037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836712"/>
            <a:ext cx="6615837" cy="5112568"/>
          </a:xfrm>
        </p:spPr>
        <p:txBody>
          <a:bodyPr/>
          <a:lstStyle/>
          <a:p>
            <a:r>
              <a:rPr lang="ru-RU" dirty="0" smtClean="0"/>
              <a:t>Цель: Приобщение дошкольников к культуре, традициям коренного населения Дальнего Востока.</a:t>
            </a:r>
          </a:p>
          <a:p>
            <a:r>
              <a:rPr lang="ru-RU" dirty="0" smtClean="0"/>
              <a:t>Задачи: Познакомить с культурой, бытом, традициями народов </a:t>
            </a:r>
            <a:r>
              <a:rPr lang="ru-RU" dirty="0" err="1" smtClean="0"/>
              <a:t>ульчей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Воспитывать уважительное отношение к людям другой национальности.</a:t>
            </a:r>
          </a:p>
          <a:p>
            <a:r>
              <a:rPr lang="ru-RU" dirty="0" smtClean="0"/>
              <a:t>Развивать интерес к обычаям </a:t>
            </a:r>
            <a:r>
              <a:rPr lang="ru-RU" dirty="0" err="1" smtClean="0"/>
              <a:t>Ульчей</a:t>
            </a:r>
            <a:r>
              <a:rPr lang="ru-RU" dirty="0" smtClean="0"/>
              <a:t>, предметам быта, промыслу, языку.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1481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052736"/>
            <a:ext cx="6196405" cy="4670333"/>
          </a:xfrm>
        </p:spPr>
        <p:txBody>
          <a:bodyPr/>
          <a:lstStyle/>
          <a:p>
            <a:r>
              <a:rPr lang="ru-RU" dirty="0" smtClean="0"/>
              <a:t>Подготовительный этап</a:t>
            </a:r>
          </a:p>
          <a:p>
            <a:pPr marL="0" indent="0">
              <a:buNone/>
            </a:pPr>
            <a:r>
              <a:rPr lang="ru-RU" dirty="0" smtClean="0"/>
              <a:t>Родительское собрание. Сообщение о начале проекта и подборе материала       ( видео материал, фотографии, папки-передвижки и т. д.)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7919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764704"/>
            <a:ext cx="7344816" cy="5328592"/>
          </a:xfrm>
        </p:spPr>
        <p:txBody>
          <a:bodyPr/>
          <a:lstStyle/>
          <a:p>
            <a:r>
              <a:rPr lang="ru-RU" dirty="0" smtClean="0"/>
              <a:t>Практический этап</a:t>
            </a:r>
          </a:p>
          <a:p>
            <a:r>
              <a:rPr lang="ru-RU" dirty="0" smtClean="0"/>
              <a:t>Апрель</a:t>
            </a:r>
          </a:p>
          <a:p>
            <a:pPr marL="0" indent="0">
              <a:buNone/>
            </a:pPr>
            <a:r>
              <a:rPr lang="ru-RU" dirty="0" smtClean="0"/>
              <a:t>Этнографическое расположение </a:t>
            </a:r>
            <a:r>
              <a:rPr lang="ru-RU" dirty="0" err="1" smtClean="0"/>
              <a:t>ульчей</a:t>
            </a:r>
            <a:r>
              <a:rPr lang="ru-RU" dirty="0" smtClean="0"/>
              <a:t> ( расположение на карте </a:t>
            </a:r>
            <a:r>
              <a:rPr lang="ru-RU" dirty="0" err="1" smtClean="0"/>
              <a:t>Ульчского</a:t>
            </a:r>
            <a:r>
              <a:rPr lang="ru-RU" dirty="0" smtClean="0"/>
              <a:t> района, знакомство с символикой </a:t>
            </a:r>
            <a:r>
              <a:rPr lang="ru-RU" dirty="0" err="1" smtClean="0"/>
              <a:t>Ульчского</a:t>
            </a:r>
            <a:r>
              <a:rPr lang="ru-RU" dirty="0" smtClean="0"/>
              <a:t> р-на, мультимедийная презентация «История </a:t>
            </a:r>
            <a:r>
              <a:rPr lang="ru-RU" dirty="0" err="1" smtClean="0"/>
              <a:t>Ульчей</a:t>
            </a:r>
            <a:r>
              <a:rPr lang="ru-RU" dirty="0" smtClean="0"/>
              <a:t>»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Май</a:t>
            </a:r>
          </a:p>
          <a:p>
            <a:pPr marL="0" indent="0">
              <a:buNone/>
            </a:pPr>
            <a:r>
              <a:rPr lang="ru-RU" dirty="0" smtClean="0"/>
              <a:t>Быт </a:t>
            </a:r>
            <a:r>
              <a:rPr lang="ru-RU" dirty="0" err="1" smtClean="0"/>
              <a:t>Ульчей</a:t>
            </a:r>
            <a:r>
              <a:rPr lang="ru-RU" dirty="0" smtClean="0"/>
              <a:t> (игры, промысел, домашняя утварь, средства передвижения).</a:t>
            </a:r>
          </a:p>
          <a:p>
            <a:pPr marL="0" indent="0">
              <a:buNone/>
            </a:pPr>
            <a:r>
              <a:rPr lang="ru-RU" dirty="0" smtClean="0"/>
              <a:t>Экскурсия в музей</a:t>
            </a:r>
          </a:p>
          <a:p>
            <a:pPr marL="0" indent="0">
              <a:buNone/>
            </a:pPr>
            <a:r>
              <a:rPr lang="ru-RU" dirty="0" smtClean="0"/>
              <a:t>Цель: знакомство с музейными экспонатами </a:t>
            </a:r>
            <a:r>
              <a:rPr lang="ru-RU" dirty="0" err="1" smtClean="0"/>
              <a:t>Ульчского</a:t>
            </a:r>
            <a:r>
              <a:rPr lang="ru-RU" dirty="0" smtClean="0"/>
              <a:t> народа.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7286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836712"/>
            <a:ext cx="7344816" cy="54006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Июнь</a:t>
            </a:r>
          </a:p>
          <a:p>
            <a:pPr marL="0" indent="0">
              <a:buNone/>
            </a:pPr>
            <a:r>
              <a:rPr lang="ru-RU" dirty="0" smtClean="0"/>
              <a:t>Чтение </a:t>
            </a:r>
            <a:r>
              <a:rPr lang="ru-RU" dirty="0" err="1" smtClean="0"/>
              <a:t>Ульчских</a:t>
            </a:r>
            <a:r>
              <a:rPr lang="ru-RU" dirty="0" smtClean="0"/>
              <a:t> народных сказок. Рассматривание иллюстраций к сказкам.</a:t>
            </a:r>
          </a:p>
          <a:p>
            <a:pPr marL="0" indent="0">
              <a:buNone/>
            </a:pPr>
            <a:r>
              <a:rPr lang="ru-RU" dirty="0" smtClean="0"/>
              <a:t>Рассматривание куклы в национальной одежде.</a:t>
            </a:r>
          </a:p>
          <a:p>
            <a:pPr marL="0" indent="0">
              <a:buNone/>
            </a:pPr>
            <a:r>
              <a:rPr lang="ru-RU" dirty="0" smtClean="0"/>
              <a:t>Знакомство с орнаментами.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Июль</a:t>
            </a:r>
          </a:p>
          <a:p>
            <a:pPr marL="0" indent="0">
              <a:buNone/>
            </a:pPr>
            <a:r>
              <a:rPr lang="ru-RU" dirty="0" smtClean="0"/>
              <a:t>Художественная деятельность. Лепка.</a:t>
            </a:r>
          </a:p>
          <a:p>
            <a:pPr marL="0" indent="0">
              <a:buNone/>
            </a:pPr>
            <a:r>
              <a:rPr lang="ru-RU" dirty="0" smtClean="0"/>
              <a:t>Тема: «</a:t>
            </a:r>
            <a:r>
              <a:rPr lang="ru-RU" dirty="0" err="1" smtClean="0"/>
              <a:t>Ульчская</a:t>
            </a:r>
            <a:r>
              <a:rPr lang="ru-RU" dirty="0" smtClean="0"/>
              <a:t> рукавичка»</a:t>
            </a:r>
          </a:p>
          <a:p>
            <a:pPr marL="0" indent="0">
              <a:buNone/>
            </a:pPr>
            <a:r>
              <a:rPr lang="ru-RU" dirty="0" smtClean="0"/>
              <a:t>Экскурсия в библиотеку. Просмотр презентации   «Медведь – хозяин тайги».</a:t>
            </a:r>
          </a:p>
          <a:p>
            <a:pPr marL="0" indent="0">
              <a:buNone/>
            </a:pPr>
            <a:r>
              <a:rPr lang="ru-RU" dirty="0" smtClean="0"/>
              <a:t>Знакомство с прикладным творчеством </a:t>
            </a:r>
            <a:r>
              <a:rPr lang="ru-RU" dirty="0" err="1" smtClean="0"/>
              <a:t>Ульчей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Выступление носителя </a:t>
            </a:r>
            <a:r>
              <a:rPr lang="ru-RU" dirty="0" err="1" smtClean="0"/>
              <a:t>ульчской</a:t>
            </a:r>
            <a:r>
              <a:rPr lang="ru-RU" dirty="0" smtClean="0"/>
              <a:t> культуры   Оненко М.Л.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8732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7263909" cy="495836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Чтение сказки на </a:t>
            </a:r>
            <a:r>
              <a:rPr lang="ru-RU" dirty="0" err="1"/>
              <a:t>у</a:t>
            </a:r>
            <a:r>
              <a:rPr lang="ru-RU" dirty="0" err="1" smtClean="0"/>
              <a:t>льчском</a:t>
            </a:r>
            <a:r>
              <a:rPr lang="ru-RU" dirty="0" smtClean="0"/>
              <a:t> языке с переводом, пение </a:t>
            </a:r>
            <a:r>
              <a:rPr lang="ru-RU" dirty="0" err="1" smtClean="0"/>
              <a:t>ульчской</a:t>
            </a:r>
            <a:r>
              <a:rPr lang="ru-RU" dirty="0" smtClean="0"/>
              <a:t> колыбельной.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Август</a:t>
            </a:r>
          </a:p>
          <a:p>
            <a:pPr marL="0" indent="0">
              <a:buNone/>
            </a:pPr>
            <a:r>
              <a:rPr lang="ru-RU" dirty="0" smtClean="0"/>
              <a:t>Разучивание </a:t>
            </a:r>
            <a:r>
              <a:rPr lang="ru-RU" dirty="0" err="1" smtClean="0"/>
              <a:t>ульчских</a:t>
            </a:r>
            <a:r>
              <a:rPr lang="ru-RU" dirty="0" smtClean="0"/>
              <a:t> народных игр.</a:t>
            </a:r>
          </a:p>
          <a:p>
            <a:pPr marL="0" indent="0">
              <a:buNone/>
            </a:pPr>
            <a:r>
              <a:rPr lang="ru-RU" dirty="0" smtClean="0"/>
              <a:t>Экскурсия на берег Амура с родителями.</a:t>
            </a:r>
          </a:p>
          <a:p>
            <a:pPr marL="0" indent="0">
              <a:buNone/>
            </a:pPr>
            <a:r>
              <a:rPr lang="ru-RU" dirty="0" smtClean="0"/>
              <a:t>Мастер класс представителя КМНС по приготовлению « Ухи из </a:t>
            </a:r>
            <a:r>
              <a:rPr lang="ru-RU" dirty="0" err="1" smtClean="0"/>
              <a:t>кяты</a:t>
            </a:r>
            <a:r>
              <a:rPr lang="ru-RU" dirty="0" smtClean="0"/>
              <a:t> и черешни»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6871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08720"/>
            <a:ext cx="7128792" cy="5112568"/>
          </a:xfrm>
        </p:spPr>
        <p:txBody>
          <a:bodyPr/>
          <a:lstStyle/>
          <a:p>
            <a:r>
              <a:rPr lang="ru-RU" dirty="0" smtClean="0"/>
              <a:t>Заключительный этап</a:t>
            </a:r>
          </a:p>
          <a:p>
            <a:pPr marL="0" indent="0">
              <a:buNone/>
            </a:pPr>
            <a:r>
              <a:rPr lang="ru-RU" dirty="0" smtClean="0"/>
              <a:t>Работа с родителями. Изготовление макета стойбища. Организация фотовыставки « Амур батюшка» </a:t>
            </a:r>
          </a:p>
          <a:p>
            <a:pPr marL="0" indent="0">
              <a:buNone/>
            </a:pPr>
            <a:r>
              <a:rPr lang="ru-RU" dirty="0" smtClean="0"/>
              <a:t>Выставка детских рисунков «Национальный костюм»</a:t>
            </a:r>
          </a:p>
          <a:p>
            <a:pPr marL="0" indent="0">
              <a:buNone/>
            </a:pPr>
            <a:r>
              <a:rPr lang="ru-RU" dirty="0" smtClean="0"/>
              <a:t>Фотовыставка « Великий народ </a:t>
            </a:r>
            <a:r>
              <a:rPr lang="ru-RU" dirty="0" err="1" smtClean="0"/>
              <a:t>Ульчий</a:t>
            </a:r>
            <a:r>
              <a:rPr lang="ru-RU" dirty="0" smtClean="0"/>
              <a:t>»</a:t>
            </a:r>
          </a:p>
          <a:p>
            <a:pPr marL="0" indent="0">
              <a:buNone/>
            </a:pPr>
            <a:r>
              <a:rPr lang="ru-RU" dirty="0" smtClean="0"/>
              <a:t>Спортивный праздник с использованием </a:t>
            </a:r>
            <a:r>
              <a:rPr lang="ru-RU" dirty="0" err="1" smtClean="0"/>
              <a:t>ульчских</a:t>
            </a:r>
            <a:r>
              <a:rPr lang="ru-RU" dirty="0" smtClean="0"/>
              <a:t> подвижных игр и бубна. </a:t>
            </a:r>
          </a:p>
          <a:p>
            <a:pPr marL="0" indent="0">
              <a:buNone/>
            </a:pPr>
            <a:r>
              <a:rPr lang="ru-RU" dirty="0" smtClean="0"/>
              <a:t>Приглашение КМНС.</a:t>
            </a:r>
          </a:p>
          <a:p>
            <a:pPr marL="0" indent="0">
              <a:buNone/>
            </a:pPr>
            <a:r>
              <a:rPr lang="ru-RU" dirty="0" smtClean="0"/>
              <a:t>Методическая копилка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34462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122</TotalTime>
  <Words>316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Brush Script MT</vt:lpstr>
      <vt:lpstr>Constantia</vt:lpstr>
      <vt:lpstr>Franklin Gothic Book</vt:lpstr>
      <vt:lpstr>Rage Italic</vt:lpstr>
      <vt:lpstr>Кнопка</vt:lpstr>
      <vt:lpstr>Ульчи – наши соседи</vt:lpstr>
      <vt:lpstr>Презентация PowerPoint</vt:lpstr>
      <vt:lpstr>Актуальность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Ульчи – наши соседи</dc:title>
  <dc:creator>Дима Алексеенко</dc:creator>
  <cp:lastModifiedBy>User</cp:lastModifiedBy>
  <cp:revision>15</cp:revision>
  <dcterms:created xsi:type="dcterms:W3CDTF">2018-10-10T02:17:46Z</dcterms:created>
  <dcterms:modified xsi:type="dcterms:W3CDTF">2021-03-10T08:47:17Z</dcterms:modified>
</cp:coreProperties>
</file>