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1" d="100"/>
          <a:sy n="81" d="100"/>
        </p:scale>
        <p:origin x="13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8C51-58EB-49F1-BC31-C8A8570B1D6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E68C-6D7B-4AB8-9AF8-F34E780E5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169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8C51-58EB-49F1-BC31-C8A8570B1D6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E68C-6D7B-4AB8-9AF8-F34E780E5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74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8C51-58EB-49F1-BC31-C8A8570B1D6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E68C-6D7B-4AB8-9AF8-F34E780E5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646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8C51-58EB-49F1-BC31-C8A8570B1D6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E68C-6D7B-4AB8-9AF8-F34E780E5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131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8C51-58EB-49F1-BC31-C8A8570B1D6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E68C-6D7B-4AB8-9AF8-F34E780E5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62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8C51-58EB-49F1-BC31-C8A8570B1D6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E68C-6D7B-4AB8-9AF8-F34E780E5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843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8C51-58EB-49F1-BC31-C8A8570B1D6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E68C-6D7B-4AB8-9AF8-F34E780E5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78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8C51-58EB-49F1-BC31-C8A8570B1D6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E68C-6D7B-4AB8-9AF8-F34E780E5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094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8C51-58EB-49F1-BC31-C8A8570B1D6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E68C-6D7B-4AB8-9AF8-F34E780E5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506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8C51-58EB-49F1-BC31-C8A8570B1D6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E68C-6D7B-4AB8-9AF8-F34E780E5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86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F8C51-58EB-49F1-BC31-C8A8570B1D6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FE68C-6D7B-4AB8-9AF8-F34E780E5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122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F8C51-58EB-49F1-BC31-C8A8570B1D6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FE68C-6D7B-4AB8-9AF8-F34E780E50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18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0575" y="1122363"/>
            <a:ext cx="9877425" cy="5635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Выполни действие и укажи правильный ответ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593552" y="5748718"/>
            <a:ext cx="9144000" cy="165576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Попробуй ещё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123825" y="1685925"/>
            <a:ext cx="3819525" cy="321945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6600" dirty="0" smtClean="0"/>
              <a:t>9+5=</a:t>
            </a:r>
            <a:endParaRPr lang="ru-RU" sz="6600" dirty="0"/>
          </a:p>
        </p:txBody>
      </p:sp>
      <p:sp>
        <p:nvSpPr>
          <p:cNvPr id="5" name="Овал 4"/>
          <p:cNvSpPr/>
          <p:nvPr/>
        </p:nvSpPr>
        <p:spPr>
          <a:xfrm>
            <a:off x="7502698" y="1512410"/>
            <a:ext cx="104775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14</a:t>
            </a:r>
            <a:endParaRPr lang="ru-RU" sz="4000" dirty="0"/>
          </a:p>
        </p:txBody>
      </p:sp>
      <p:sp>
        <p:nvSpPr>
          <p:cNvPr id="7" name="Овал 6"/>
          <p:cNvSpPr/>
          <p:nvPr/>
        </p:nvSpPr>
        <p:spPr>
          <a:xfrm>
            <a:off x="7502698" y="2789891"/>
            <a:ext cx="104775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11</a:t>
            </a:r>
            <a:endParaRPr lang="ru-RU" sz="4000" dirty="0"/>
          </a:p>
        </p:txBody>
      </p:sp>
      <p:sp>
        <p:nvSpPr>
          <p:cNvPr id="8" name="Овал 7"/>
          <p:cNvSpPr/>
          <p:nvPr/>
        </p:nvSpPr>
        <p:spPr>
          <a:xfrm>
            <a:off x="7502698" y="4114800"/>
            <a:ext cx="104775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17</a:t>
            </a:r>
            <a:endParaRPr lang="ru-RU" sz="4000" dirty="0"/>
          </a:p>
        </p:txBody>
      </p:sp>
      <p:sp>
        <p:nvSpPr>
          <p:cNvPr id="9" name="Овал 8"/>
          <p:cNvSpPr/>
          <p:nvPr/>
        </p:nvSpPr>
        <p:spPr>
          <a:xfrm>
            <a:off x="7502698" y="5488367"/>
            <a:ext cx="1104900" cy="1163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10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43200" y="2819841"/>
            <a:ext cx="1090670" cy="7821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14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85965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8D08D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16</Words>
  <Application>Microsoft Office PowerPoint</Application>
  <PresentationFormat>Широкоэкранный</PresentationFormat>
  <Paragraphs>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Выполни действие и укажи правильный ответ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 действие и укажи правильный ответ</dc:title>
  <dc:creator>info</dc:creator>
  <cp:lastModifiedBy>info</cp:lastModifiedBy>
  <cp:revision>1</cp:revision>
  <dcterms:created xsi:type="dcterms:W3CDTF">2022-03-29T08:41:41Z</dcterms:created>
  <dcterms:modified xsi:type="dcterms:W3CDTF">2022-04-01T12:38:16Z</dcterms:modified>
</cp:coreProperties>
</file>