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CC00"/>
    <a:srgbClr val="000066"/>
    <a:srgbClr val="E6F703"/>
    <a:srgbClr val="FFCC66"/>
    <a:srgbClr val="FFFF66"/>
    <a:srgbClr val="0033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2897" autoAdjust="0"/>
  </p:normalViewPr>
  <p:slideViewPr>
    <p:cSldViewPr>
      <p:cViewPr>
        <p:scale>
          <a:sx n="76" d="100"/>
          <a:sy n="76" d="100"/>
        </p:scale>
        <p:origin x="-121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404EC-3174-48A2-8BA8-2BE62DDB7D81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94C2A-71BA-48D0-B553-E2EE5B4EF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1802A-751F-4143-98CA-5C2F0EA6B728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635DA-F791-4095-A71D-F52ED73CA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FE69D-857F-41F8-9AC3-2D95D4D206A0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DFBFC-C6A6-46CD-B040-DAD8BAB4E7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524C0-4AFC-4FB3-A04E-69592C7DB0F3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86443-D264-4E90-BB11-D2FEB99E6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6E59A-25BB-4022-A81D-798E4A015A7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0ED5E-452E-4ED3-9272-0D1B5D7A9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3265A-E95B-4A46-871D-91CDA5626B07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0CBA1-3C52-41AA-B4D9-0E8CEA5FB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EB930-74F0-465B-BAA1-138505674FCB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69404-44FE-4CF2-A97D-F413E5DBB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60413-9A6E-48AF-A33E-0A261E5C163E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FCFD3-2D74-4002-80BB-D5F4D8BE2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7021F-2BCD-4CF9-BF1C-9BF17AD8F3F2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6A8E8-A34D-4B8F-B38F-AC2A7B38CC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8620C-78AF-463C-91D3-9F37BE266B14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64C7F-2B70-4840-8CFE-8B80B0834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32469-DADA-4900-8695-BE1D4B068BC7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50E66-EB41-419D-A6EE-7DC6E9C9B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15ABE3-B3AF-4084-ABA6-DD8B5228A549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9FE158-82D3-4D13-9245-431260B9B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3" r:id="rId9"/>
    <p:sldLayoutId id="2147483741" r:id="rId10"/>
    <p:sldLayoutId id="2147483742" r:id="rId11"/>
  </p:sldLayoutIdLst>
  <p:transition spd="med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2856"/>
            <a:ext cx="8001056" cy="1938584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7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Викторина</a:t>
            </a: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124744"/>
            <a:ext cx="1152128" cy="115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 в зеленых стручках, любимое детское лакомство на дачной 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грядке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Бобы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Горох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Фасоль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G:\ПРЕЗЕНТАЦИЯ ДЛЯ ДЕТЕПЙ ПО ТЕМАМ\картинки пп\boby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87" y="4685080"/>
            <a:ext cx="1654132" cy="131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ПРЕЗЕНТАЦИЯ ДЛЯ ДЕТЕПЙ ПО ТЕМАМ\картинки пп\20fb2bdfc2623429d44b6c743032bca2.w700h7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525635"/>
            <a:ext cx="1893590" cy="189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ПРЕЗЕНТАЦИЯ ДЛЯ ДЕТЕПЙ ПО ТЕМАМ\картинки пп\e1d7d5841e7c14a9ca28b0f696dd620e_ce_600x350x0x0_cropped_1200x7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84068" y="4584818"/>
            <a:ext cx="201622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0035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78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 в зеленых стручках, любимое детское лакомство на дачной 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грядке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Горох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G:\ПРЕЗЕНТАЦИЯ ДЛЯ ДЕТЕПЙ ПО ТЕМАМ\картинки пп\20fb2bdfc2623429d44b6c743032bca2.w700h7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77084"/>
            <a:ext cx="3240360" cy="287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862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78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самых крупных 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овощей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Тыква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Баклажан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Кабачок</a:t>
            </a:r>
          </a:p>
        </p:txBody>
      </p:sp>
      <p:pic>
        <p:nvPicPr>
          <p:cNvPr id="7170" name="Picture 2" descr="G:\ПРЕЗЕНТАЦИЯ ДЛЯ ДЕТЕПЙ ПО ТЕМАМ\картинки пп\AmeMqnu0VY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627" y="3933056"/>
            <a:ext cx="2231925" cy="217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ПРЕЗЕНТАЦИЯ ДЛЯ ДЕТЕПЙ ПО ТЕМАМ\картинки пп\qKXdx48Cr4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555" y="4131082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ПРЕЗЕНТАЦИЯ ДЛЯ ДЕТЕПЙ ПО ТЕМАМ\картинки пп\CfQuQ5vr7A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555" y="3712750"/>
            <a:ext cx="2397646" cy="239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1779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78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самых крупных 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овощей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Тыква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G:\ПРЕЗЕНТАЦИЯ ДЛЯ ДЕТЕПЙ ПО ТЕМАМ\картинки пп\AmeMqnu0VY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846" y="3047688"/>
            <a:ext cx="2916163" cy="284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1450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78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сушеный абрикос без косточки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Изюм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Чернослив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Курага</a:t>
            </a:r>
          </a:p>
        </p:txBody>
      </p:sp>
      <p:pic>
        <p:nvPicPr>
          <p:cNvPr id="8194" name="Picture 2" descr="G:\ПРЕЗЕНТАЦИЯ ДЛЯ ДЕТЕПЙ ПО ТЕМАМ\картинки пп\HFldumC7-V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73" y="3789040"/>
            <a:ext cx="2179231" cy="217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ПРЕЗЕНТАЦИЯ ДЛЯ ДЕТЕПЙ ПО ТЕМАМ\картинки пп\Iq143bxtmn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111" y="4209283"/>
            <a:ext cx="1943633" cy="175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G:\ПРЕЗЕНТАЦИЯ ДЛЯ ДЕТЕПЙ ПО ТЕМАМ\картинки пп\AQNLs_n-_R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56071"/>
            <a:ext cx="2065412" cy="20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1482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78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сушеный абрикос без косточки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Курага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G:\ПРЕЗЕНТАЦИЯ ДЛЯ ДЕТЕПЙ ПО ТЕМАМ\картинки пп\AQNLs_n-_R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158" y="3032347"/>
            <a:ext cx="3217540" cy="321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261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78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фрукт, получивший название «королевский плод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Груша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Ананас</a:t>
            </a:r>
          </a:p>
        </p:txBody>
      </p:sp>
      <p:pic>
        <p:nvPicPr>
          <p:cNvPr id="9218" name="Picture 2" descr="G:\ПРЕЗЕНТАЦИЯ ДЛЯ ДЕТЕПЙ ПО ТЕМАМ\картинки пп\nPTh70BjuI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04" y="4105257"/>
            <a:ext cx="1544470" cy="218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92" y="4445688"/>
            <a:ext cx="2071712" cy="1553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G:\ПРЕЗЕНТАЦИЯ ДЛЯ ДЕТЕПЙ ПО ТЕМАМ\картинки пп\1614555610_4-p-kartinka-ananasa-na-belom-fone-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375" y="4436158"/>
            <a:ext cx="2287874" cy="171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8776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78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фрукт, получивший название «королевский плод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Груша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G:\ПРЕЗЕНТАЦИЯ ДЛЯ ДЕТЕПЙ ПО ТЕМАМ\картинки пп\nPTh70BjuI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840" y="2997724"/>
            <a:ext cx="2320176" cy="32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814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78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нежный 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Персик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Апельсин</a:t>
            </a:r>
          </a:p>
        </p:txBody>
      </p:sp>
      <p:pic>
        <p:nvPicPr>
          <p:cNvPr id="10242" name="Picture 2" descr="G:\ПРЕЗЕНТАЦИЯ ДЛЯ ДЕТЕПЙ ПО ТЕМАМ\картинки пп\dgA0SCTl4t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11943"/>
            <a:ext cx="2056284" cy="205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876" y="4363193"/>
            <a:ext cx="2071712" cy="1553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G:\ПРЕЗЕНТАЦИЯ ДЛЯ ДЕТЕПЙ ПО ТЕМАМ\картинки пп\LvxBaTXA90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588" y="4002305"/>
            <a:ext cx="1981994" cy="198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6571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1" y="-3494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нежный 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Персик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G:\ПРЕЗЕНТАЦИЯ ДЛЯ ДЕТЕПЙ ПО ТЕМАМ\картинки пп\dgA0SCTl4t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023086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957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51596"/>
            <a:ext cx="8064896" cy="395480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овощ очень полезен для зрения?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</a:t>
            </a:r>
          </a:p>
        </p:txBody>
      </p:sp>
      <p:pic>
        <p:nvPicPr>
          <p:cNvPr id="1027" name="Picture 3" descr="G:\ПРЕЗЕНТАЦИЯ ДЛЯ ДЕТЕПЙ ПО ТЕМАМ\картинки пп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772" y="4481942"/>
            <a:ext cx="2255887" cy="166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ПРЕЗЕНТАЦИЯ ДЛЯ ДЕТЕПЙ ПО ТЕМАМ\картинки пп\Без названия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533" y="4396402"/>
            <a:ext cx="1719635" cy="1719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:\ПРЕЗЕНТАЦИЯ ДЛЯ ДЕТЕПЙ ПО ТЕМАМ\картинки пп\Y8Ac6XzcOYU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12673"/>
            <a:ext cx="1950021" cy="208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0445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1" y="-3494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480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Сладковатый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 с небольшой косточкой внутри, похож на 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вишню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Манго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Слива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Черешня</a:t>
            </a:r>
          </a:p>
        </p:txBody>
      </p:sp>
      <p:pic>
        <p:nvPicPr>
          <p:cNvPr id="11266" name="Picture 2" descr="G:\ПРЕЗЕНТАЦИЯ ДЛЯ ДЕТЕПЙ ПО ТЕМАМ\картинки пп\e78018dad1199dad0adf83bdcc5fc6b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70" y="4578813"/>
            <a:ext cx="1703590" cy="170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G:\ПРЕЗЕНТАЦИЯ ДЛЯ ДЕТЕПЙ ПО ТЕМАМ\картинки пп\O66lAlO4gV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4675319"/>
            <a:ext cx="1872208" cy="178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G:\ПРЕЗЕНТАЦИЯ ДЛЯ ДЕТЕПЙ ПО ТЕМАМ\картинки пп\YwHYAPCVyG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674" y="4304940"/>
            <a:ext cx="1668027" cy="197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1873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1" y="-3494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Сладковатый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 с небольшой косточкой внутри, похож на 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вишню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Черешня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4" descr="G:\ПРЕЗЕНТАЦИЯ ДЛЯ ДЕТЕПЙ ПО ТЕМАМ\картинки пп\YwHYAPCVyG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120" y="3589094"/>
            <a:ext cx="2140935" cy="253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3325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1" y="-3494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22758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178062"/>
            <a:ext cx="59046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6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G:\ПРЕЗЕНТАЦИЯ ДЛЯ ДЕТЕПЙ ПО ТЕМАМ\картинки пп\4000x2667_824225_[www.ArtFile.ru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85941"/>
            <a:ext cx="4536504" cy="350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8198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51596"/>
            <a:ext cx="8064896" cy="395480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овощ очень полезен для зрения?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G:\ПРЕЗЕНТАЦИЯ ДЛЯ ДЕТЕПЙ ПО ТЕМАМ\картинки пп\Y8Ac6XzcOY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47888"/>
            <a:ext cx="2778850" cy="297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665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51596"/>
            <a:ext cx="8064896" cy="395480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овощ называют вторым хлебом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Баклажан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Огурец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G:\ПРЕЗЕНТАЦИЯ ДЛЯ ДЕТЕПЙ ПО ТЕМАМ\картинки пп\qKXdx48Cr4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4514282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ПРЕЗЕНТАЦИЯ ДЛЯ ДЕТЕПЙ ПО ТЕМАМ\картинки пп\1eU_WfTcSq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808" y="4317230"/>
            <a:ext cx="2082296" cy="20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ПРЕЗЕНТАЦИЯ ДЛЯ ДЕТЕПЙ ПО ТЕМАМ\картинки пп\b931c7357952b122bcc5e4feda5bf3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076" y="4514283"/>
            <a:ext cx="2321531" cy="175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819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51596"/>
            <a:ext cx="8064896" cy="395480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овощ называют вторым хлебом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G:\ПРЕЗЕНТАЦИЯ ДЛЯ ДЕТЕПЙ ПО ТЕМАМ\картинки пп\1eU_WfTcSq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12976"/>
            <a:ext cx="2780272" cy="278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2194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51596"/>
            <a:ext cx="8064896" cy="3954808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овоще больше всего витамина С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свёкле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сладком красном перце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G:\ПРЕЗЕНТАЦИЯ ДЛЯ ДЕТЕПЙ ПО ТЕМАМ\картинки пп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46706"/>
            <a:ext cx="249555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ПРЕЗЕНТАЦИЯ ДЛЯ ДЕТЕПЙ ПО ТЕМАМ\картинки пп\scale_12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93096"/>
            <a:ext cx="2016224" cy="205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ПРЕЗЕНТАЦИЯ ДЛЯ ДЕТЕПЙ ПО ТЕМАМ\картинки пп\a4SOoccEzu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84558"/>
            <a:ext cx="1700518" cy="193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9466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каком овоще больше всего витамина С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сладком красном перце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G:\ПРЕЗЕНТАЦИЯ ДЛЯ ДЕТЕПЙ ПО ТЕМАМ\картинки пп\a4SOoccEzu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067" y="3284984"/>
            <a:ext cx="2780638" cy="315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1791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ещё имеет помидор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Томат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Синьор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Плод</a:t>
            </a:r>
          </a:p>
        </p:txBody>
      </p:sp>
      <p:pic>
        <p:nvPicPr>
          <p:cNvPr id="5122" name="Picture 2" descr="G:\ПРЕЗЕНТАЦИЯ ДЛЯ ДЕТЕПЙ ПО ТЕМАМ\картинки пп\Без названия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244827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ПРЕЗЕНТАЦИЯ ДЛЯ ДЕТЕПЙ ПО ТЕМАМ\картинки пп\hello_html_m231a10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887" y="3454302"/>
            <a:ext cx="1956207" cy="247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836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8064896" cy="4281660"/>
          </a:xfrm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7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</a:t>
            </a:r>
            <a:r>
              <a:rPr lang="ru-RU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ещё имеет помидор</a:t>
            </a:r>
            <a:r>
              <a:rPr lang="ru-RU" sz="360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Томат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G:\ПРЕЗЕНТАЦИЯ ДЛЯ ДЕТЕПЙ ПО ТЕМАМ\картинки пп\Без названия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24944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9297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1177</TotalTime>
  <Words>78</Words>
  <Application>Microsoft Office PowerPoint</Application>
  <PresentationFormat>Экран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      Викторина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  <vt:lpstr>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социально-нравственное Знаки дорожного движения</dc:title>
  <dc:creator>семья</dc:creator>
  <cp:lastModifiedBy>user</cp:lastModifiedBy>
  <cp:revision>139</cp:revision>
  <dcterms:created xsi:type="dcterms:W3CDTF">2010-10-30T10:41:09Z</dcterms:created>
  <dcterms:modified xsi:type="dcterms:W3CDTF">2022-04-12T16:02:14Z</dcterms:modified>
</cp:coreProperties>
</file>