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8" r:id="rId3"/>
    <p:sldId id="259" r:id="rId4"/>
    <p:sldId id="262" r:id="rId5"/>
    <p:sldId id="283" r:id="rId6"/>
    <p:sldId id="265" r:id="rId7"/>
    <p:sldId id="266" r:id="rId8"/>
    <p:sldId id="264" r:id="rId9"/>
    <p:sldId id="267" r:id="rId10"/>
    <p:sldId id="268" r:id="rId11"/>
    <p:sldId id="269" r:id="rId12"/>
    <p:sldId id="270" r:id="rId13"/>
    <p:sldId id="271" r:id="rId14"/>
    <p:sldId id="272" r:id="rId15"/>
    <p:sldId id="286" r:id="rId16"/>
    <p:sldId id="285" r:id="rId17"/>
    <p:sldId id="287" r:id="rId18"/>
    <p:sldId id="274" r:id="rId19"/>
    <p:sldId id="288" r:id="rId20"/>
    <p:sldId id="275" r:id="rId21"/>
    <p:sldId id="289" r:id="rId22"/>
    <p:sldId id="276" r:id="rId23"/>
    <p:sldId id="277" r:id="rId24"/>
    <p:sldId id="278" r:id="rId25"/>
    <p:sldId id="279" r:id="rId26"/>
    <p:sldId id="282" r:id="rId27"/>
  </p:sldIdLst>
  <p:sldSz cx="9144000" cy="6858000" type="screen4x3"/>
  <p:notesSz cx="6858000" cy="9144000"/>
  <p:custDataLst>
    <p:tags r:id="rId2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994E9-743F-459C-91B9-B5A6813C51CF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394B3-944E-4978-B66A-574E1DFEA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994E9-743F-459C-91B9-B5A6813C51CF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394B3-944E-4978-B66A-574E1DFEA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994E9-743F-459C-91B9-B5A6813C51CF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394B3-944E-4978-B66A-574E1DFEA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994E9-743F-459C-91B9-B5A6813C51CF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394B3-944E-4978-B66A-574E1DFEA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994E9-743F-459C-91B9-B5A6813C51CF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394B3-944E-4978-B66A-574E1DFEA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994E9-743F-459C-91B9-B5A6813C51CF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394B3-944E-4978-B66A-574E1DFEA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994E9-743F-459C-91B9-B5A6813C51CF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394B3-944E-4978-B66A-574E1DFEA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994E9-743F-459C-91B9-B5A6813C51CF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394B3-944E-4978-B66A-574E1DFEA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994E9-743F-459C-91B9-B5A6813C51CF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394B3-944E-4978-B66A-574E1DFEA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994E9-743F-459C-91B9-B5A6813C51CF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394B3-944E-4978-B66A-574E1DFEA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994E9-743F-459C-91B9-B5A6813C51CF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394B3-944E-4978-B66A-574E1DFEA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994E9-743F-459C-91B9-B5A6813C51CF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394B3-944E-4978-B66A-574E1DFEA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0"/>
            <a:ext cx="7500958" cy="6922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94" y="30728"/>
            <a:ext cx="9144000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484" y="142876"/>
            <a:ext cx="2095500" cy="2990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Картинки по запросу жираф детская картин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260648"/>
            <a:ext cx="2357454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6" name="Picture 6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104" y="142876"/>
            <a:ext cx="285752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8" name="Picture 8" descr="Похожее изображени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067" y="3356992"/>
            <a:ext cx="3071834" cy="2948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12" name="Picture 12" descr="Картинки по запросу ёж детские картинк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32040" y="3356992"/>
            <a:ext cx="3159110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0648"/>
            <a:ext cx="2097087" cy="299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088" y="397153"/>
            <a:ext cx="285752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8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776" y="3373472"/>
            <a:ext cx="3071834" cy="2948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84784"/>
            <a:ext cx="2097087" cy="299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080" y="1621289"/>
            <a:ext cx="285752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Users\132\Desktop\физкм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914400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Сколько рожек у козлёнка?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Картинки по запросу козлёнок детские карт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9144000" cy="5286388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4143372" y="2000240"/>
            <a:ext cx="1643074" cy="121444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Сколько рожек у козлёнка?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Картинки по запросу козлёнок детские карт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9144000" cy="5286388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4143372" y="2000240"/>
            <a:ext cx="1643074" cy="121444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Сколько лапок у жука?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214686"/>
            <a:ext cx="3000396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вал 4"/>
          <p:cNvSpPr/>
          <p:nvPr/>
        </p:nvSpPr>
        <p:spPr>
          <a:xfrm>
            <a:off x="5715008" y="1643050"/>
            <a:ext cx="1643074" cy="121444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Картинки по запросу жук детские карт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928934"/>
            <a:ext cx="4530843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Сколько лапок у жука?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214686"/>
            <a:ext cx="3000396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вал 4"/>
          <p:cNvSpPr/>
          <p:nvPr/>
        </p:nvSpPr>
        <p:spPr>
          <a:xfrm>
            <a:off x="5715008" y="1643050"/>
            <a:ext cx="1643074" cy="121444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Картинки по запросу жук детские карт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928934"/>
            <a:ext cx="4530843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Сколько бабочек на поляне?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46490"/>
            <a:ext cx="5357818" cy="4587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357562"/>
            <a:ext cx="2928943" cy="2928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вал 4"/>
          <p:cNvSpPr/>
          <p:nvPr/>
        </p:nvSpPr>
        <p:spPr>
          <a:xfrm>
            <a:off x="6000760" y="1928802"/>
            <a:ext cx="1643074" cy="121444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Сколько бабочек на поляне?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46490"/>
            <a:ext cx="5357818" cy="4587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357562"/>
            <a:ext cx="2928943" cy="2928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вал 4"/>
          <p:cNvSpPr/>
          <p:nvPr/>
        </p:nvSpPr>
        <p:spPr>
          <a:xfrm>
            <a:off x="6000760" y="1928802"/>
            <a:ext cx="1643074" cy="121444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2928958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1    2    3    4    5    </a:t>
            </a: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6    7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пн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вт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ср  </a:t>
            </a:r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чт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пт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сб</a:t>
            </a: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</a:t>
            </a: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Сколько хвостов у котят?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Картинки по запросу котята детские карт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5715000" cy="4686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2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3643300"/>
            <a:ext cx="257176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вал 4"/>
          <p:cNvSpPr/>
          <p:nvPr/>
        </p:nvSpPr>
        <p:spPr>
          <a:xfrm>
            <a:off x="6000760" y="1928802"/>
            <a:ext cx="1643074" cy="121444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Сколько хвостов у котят?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Картинки по запросу котята детские карт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5715000" cy="4686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2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3643300"/>
            <a:ext cx="257176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вал 4"/>
          <p:cNvSpPr/>
          <p:nvPr/>
        </p:nvSpPr>
        <p:spPr>
          <a:xfrm>
            <a:off x="6000760" y="1928802"/>
            <a:ext cx="1643074" cy="121444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ChangeArrowheads="1"/>
          </p:cNvSpPr>
          <p:nvPr/>
        </p:nvSpPr>
        <p:spPr bwMode="auto">
          <a:xfrm>
            <a:off x="3000364" y="642918"/>
            <a:ext cx="2714644" cy="1500198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7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000364" y="2143116"/>
            <a:ext cx="2724155" cy="4500594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3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5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6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7</a:t>
            </a:r>
          </a:p>
        </p:txBody>
      </p:sp>
      <p:cxnSp>
        <p:nvCxnSpPr>
          <p:cNvPr id="6" name="Прямая соединительная линия 5"/>
          <p:cNvCxnSpPr>
            <a:stCxn id="33795" idx="0"/>
            <a:endCxn id="33795" idx="2"/>
          </p:cNvCxnSpPr>
          <p:nvPr/>
        </p:nvCxnSpPr>
        <p:spPr>
          <a:xfrm rot="16200000" flipH="1">
            <a:off x="2112145" y="4393413"/>
            <a:ext cx="4500594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3000364" y="642918"/>
            <a:ext cx="2714644" cy="1500198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7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000364" y="2143116"/>
            <a:ext cx="2724155" cy="4500594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1             6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2             5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3             4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4             3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5             2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6             1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7             0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2112145" y="4393413"/>
            <a:ext cx="4500594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2852"/>
            <a:ext cx="6670655" cy="6500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0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914952"/>
            <a:ext cx="1826465" cy="1943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Картинки по запросу волк и семеро козлят карт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4000" cy="5929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Картинки по запросу сладо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8929718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2928958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1    2    3    4    5    </a:t>
            </a: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6    7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пн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вт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ср  </a:t>
            </a:r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чт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пт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сб</a:t>
            </a: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</a:t>
            </a: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-35751" y="2393149"/>
            <a:ext cx="2071702" cy="11430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1178695" y="2393149"/>
            <a:ext cx="2143140" cy="107157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2321703" y="2250273"/>
            <a:ext cx="2143140" cy="107157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4964909" y="2321711"/>
            <a:ext cx="2143140" cy="107157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6143636" y="2285992"/>
            <a:ext cx="2071702" cy="107157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7393801" y="2321711"/>
            <a:ext cx="2071702" cy="10001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AutoShape 4" descr="Картинки по запросу детский поезд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Картинки по запросу детский поезд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4" name="Picture 8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32\Desktop\Поеезддд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714488"/>
            <a:ext cx="9139229" cy="2981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15456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132\Desktop\Поезд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782" y="1928802"/>
            <a:ext cx="9096435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C:\Users\132\Desktop\поезд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714488"/>
            <a:ext cx="9143999" cy="2976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132\Desktop\Вагон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9144000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6039"/>
            <a:ext cx="9144000" cy="56270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9cb4374949f9b6b537862d62a88547495dac79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100</Words>
  <Application>Microsoft Office PowerPoint</Application>
  <PresentationFormat>Экран (4:3)</PresentationFormat>
  <Paragraphs>35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1    2    3    4    5    6    7 пн  вт  ср  чт  пт  сб  вс </vt:lpstr>
      <vt:lpstr>1    2    3    4    5    6    7 пн  вт  ср  чт  пт  сб  вс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Физкультминутка</vt:lpstr>
      <vt:lpstr>Сколько рожек у козлёнка?</vt:lpstr>
      <vt:lpstr>Сколько рожек у козлёнка?</vt:lpstr>
      <vt:lpstr>Сколько лапок у жука?</vt:lpstr>
      <vt:lpstr>Сколько лапок у жука?</vt:lpstr>
      <vt:lpstr>Сколько бабочек на поляне?</vt:lpstr>
      <vt:lpstr>Сколько бабочек на поляне?</vt:lpstr>
      <vt:lpstr>Сколько хвостов у котят?</vt:lpstr>
      <vt:lpstr>Сколько хвостов у котят?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132</dc:creator>
  <cp:lastModifiedBy>132</cp:lastModifiedBy>
  <cp:revision>32</cp:revision>
  <dcterms:created xsi:type="dcterms:W3CDTF">2018-02-18T20:04:16Z</dcterms:created>
  <dcterms:modified xsi:type="dcterms:W3CDTF">2018-03-02T19:27:43Z</dcterms:modified>
</cp:coreProperties>
</file>