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88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voron\OneDrive\Рабочий стол\snegovik-i-snezhnaya-baba-v-slavyanskoj-tradic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39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050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voron\OneDrive\Рабочий стол\1633103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8" y="-171400"/>
            <a:ext cx="8964487" cy="718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97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oron\OneDrive\Рабочий стол\e2e289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379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65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voron\OneDrive\Рабочий стол\hello_html_m28fe5a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576" y="0"/>
            <a:ext cx="9148879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voron\OneDrive\Рабочий стол\1703422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764704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voron\OneDrive\Рабочий стол\1703422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764704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564904"/>
            <a:ext cx="720080" cy="723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429000"/>
            <a:ext cx="717426" cy="72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284984"/>
            <a:ext cx="645418" cy="648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708920"/>
            <a:ext cx="573140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772817"/>
            <a:ext cx="792088" cy="796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204864"/>
            <a:ext cx="648072" cy="651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717032"/>
            <a:ext cx="648072" cy="651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132856"/>
            <a:ext cx="717426" cy="72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72816"/>
            <a:ext cx="717426" cy="72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1772816"/>
            <a:ext cx="682749" cy="686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7108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oron\OneDrive\Рабочий стол\5128424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voron\OneDrive\Рабочий стол\1703422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276872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933450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116632"/>
            <a:ext cx="933450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548680"/>
            <a:ext cx="933450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620688"/>
            <a:ext cx="645418" cy="648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692696"/>
            <a:ext cx="572269" cy="575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653136"/>
            <a:ext cx="1289564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852936"/>
            <a:ext cx="933450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068960"/>
            <a:ext cx="788067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16832"/>
            <a:ext cx="933450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" y="4149080"/>
            <a:ext cx="1146279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077072"/>
            <a:ext cx="665759" cy="669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005064"/>
            <a:ext cx="645418" cy="648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276872"/>
            <a:ext cx="465936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1052737"/>
            <a:ext cx="1002558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836712"/>
            <a:ext cx="864096" cy="868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6790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voron\OneDrive\Рабочий стол\e2e289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5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109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воронцова</dc:creator>
  <cp:lastModifiedBy>ольга воронцова</cp:lastModifiedBy>
  <cp:revision>6</cp:revision>
  <dcterms:created xsi:type="dcterms:W3CDTF">2021-12-05T11:13:26Z</dcterms:created>
  <dcterms:modified xsi:type="dcterms:W3CDTF">2021-12-06T02:02:03Z</dcterms:modified>
</cp:coreProperties>
</file>