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76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8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1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3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41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0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68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8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5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0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86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11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7A340-8941-45FC-A686-AD8241E61650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277A2-28F8-4934-B96B-B02177FA4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04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3"/>
            <a:ext cx="8424936" cy="79208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cs typeface="Aharoni" panose="02010803020104030203" pitchFamily="2" charset="-79"/>
              </a:rPr>
              <a:t>«Здоровье-путь к счастливой жизни!»</a:t>
            </a:r>
            <a:endParaRPr lang="ru-RU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\Desktop\fffd5970a715b3acb382b2b7773b89bc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82602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37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Жизнь-Это любовь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Насладись ею с полна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люб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63284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072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727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 flipV="1">
            <a:off x="2985305" y="1465382"/>
            <a:ext cx="32453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Молодежное представительство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«Мы за жизнь»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с песней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«Непобедимы»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9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1F497D"/>
                </a:solidFill>
              </a:rPr>
              <a:t>Выбери правильный путь!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24428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114800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08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Это твоя жизнь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Завоюй её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484784"/>
            <a:ext cx="6264697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81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всем за внимание!!!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Будьте здоровы!!!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школа\Desktop\7057f219dff97be31b90555ab57fb2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484784"/>
            <a:ext cx="884872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49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80" y="116632"/>
            <a:ext cx="8280920" cy="593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4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школа\Desktop\здоровье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71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Жизнь-Это борьба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Стань борцом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борьба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344815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38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Жизнь-Это вызов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Прими его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сила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984776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82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Жизнь-Это красота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Увлекайся ею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кр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29581"/>
            <a:ext cx="7315200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470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 Это мечта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Осуществи её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мечта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344816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978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Жизнь-Это богатство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Не разбрасывай его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богатство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0200"/>
            <a:ext cx="7920880" cy="4925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9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Жизнь-Это долина слез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Преодолей все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C:\Users\школа\Desktop\долина слез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416824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66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47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Aharoni</vt:lpstr>
      <vt:lpstr>Arial</vt:lpstr>
      <vt:lpstr>Calibri</vt:lpstr>
      <vt:lpstr>Тема Office</vt:lpstr>
      <vt:lpstr>«Здоровье-путь к счастливой жизни!»</vt:lpstr>
      <vt:lpstr>Презентация PowerPoint</vt:lpstr>
      <vt:lpstr>Презентация PowerPoint</vt:lpstr>
      <vt:lpstr>Жизнь-Это борьба Стань борцом</vt:lpstr>
      <vt:lpstr>Жизнь-Это вызов Прими его</vt:lpstr>
      <vt:lpstr>Жизнь-Это красота Увлекайся ею</vt:lpstr>
      <vt:lpstr>Жизнь- Это мечта Осуществи её</vt:lpstr>
      <vt:lpstr>Жизнь-Это богатство Не разбрасывай его</vt:lpstr>
      <vt:lpstr>Жизнь-Это долина слез Преодолей все</vt:lpstr>
      <vt:lpstr>Жизнь-Это любовь Насладись ею с полна</vt:lpstr>
      <vt:lpstr>Презентация PowerPoint</vt:lpstr>
      <vt:lpstr>Выбери правильный путь!</vt:lpstr>
      <vt:lpstr>Это твоя жизнь Завоюй её</vt:lpstr>
      <vt:lpstr>Спасибо всем за внимание!!! Будьте здоровы!!!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Здоровье-путь к счастливой жизни</dc:title>
  <dc:creator>школа</dc:creator>
  <cp:lastModifiedBy>User</cp:lastModifiedBy>
  <cp:revision>17</cp:revision>
  <dcterms:created xsi:type="dcterms:W3CDTF">2021-11-25T06:59:12Z</dcterms:created>
  <dcterms:modified xsi:type="dcterms:W3CDTF">2022-04-05T12:57:09Z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859332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