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71" r:id="rId10"/>
    <p:sldId id="270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лена\Desktop\1621631829_15-phonoteka_org-p-fon-dlya-prezentatsii-fizkultura-v-dou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57214"/>
            <a:ext cx="9144000" cy="721521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857232"/>
            <a:ext cx="72152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Современные  </a:t>
            </a:r>
            <a:r>
              <a:rPr lang="ru-RU" sz="36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технологии в работе воспитателя ДОУ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43438" y="4286256"/>
            <a:ext cx="34290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Подготовил: воспитатель МКДОУ </a:t>
            </a:r>
            <a:r>
              <a:rPr lang="ru-RU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Колодезянский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детский сад </a:t>
            </a:r>
          </a:p>
          <a:p>
            <a:r>
              <a:rPr lang="ru-RU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Морева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Наталья Александровна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volok-ddtudod.edumsko.ru/uploads/1100/1023/section/49045/hRh1iKODEm_h_1200x0_AybP2us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2928934"/>
            <a:ext cx="2887730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Елена\Desktop\1621631829_15-phonoteka_org-p-fon-dlya-prezentatsii-fizkultura-v-dou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 descr="C:\Users\Елена\Desktop\slide_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857232"/>
            <a:ext cx="3786214" cy="2750343"/>
          </a:xfrm>
          <a:prstGeom prst="rect">
            <a:avLst/>
          </a:prstGeom>
          <a:noFill/>
        </p:spPr>
      </p:pic>
      <p:pic>
        <p:nvPicPr>
          <p:cNvPr id="24579" name="Picture 3" descr="C:\Users\Елена\Desktop\slide_1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3268265"/>
            <a:ext cx="4024314" cy="30182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Елена\Desktop\1621631829_15-phonoteka_org-p-fon-dlya-prezentatsii-fizkultura-v-dou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00100" y="3071810"/>
            <a:ext cx="7000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   </a:t>
            </a:r>
          </a:p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  ВНИМАНИЕ!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Елена\Desktop\1621631829_15-phonoteka_org-p-fon-dlya-prezentatsii-fizkultura-v-dou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857224" y="1232070"/>
            <a:ext cx="721523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300" dirty="0" smtClean="0">
                <a:solidFill>
                  <a:srgbClr val="FFFFFF"/>
                </a:solidFill>
                <a:latin typeface="Helvetica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FFFF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Забота о здоровье - это важнейший труд воспитателя. От жизнерадостности, бодрости детей зависит их духовная жизнь, мировоззрение, умственное развитие, прочность знаний, вера в свои силы» В. А. Сухомлинский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Елена\Desktop\1621631829_15-phonoteka_org-p-fon-dlya-prezentatsii-fizkultura-v-dou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3" name="Picture 3" descr="C:\Users\Елена\Desktop\slide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857232"/>
            <a:ext cx="6217964" cy="5500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Елена\Desktop\1621631829_15-phonoteka_org-p-fon-dlya-prezentatsii-fizkultura-v-dou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714480" y="1142984"/>
            <a:ext cx="6358014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Здоровьесберегающая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технология - это система мер, включающая взаимосвязь и взаимодействие всех факторов образовательной среды, направленных на сохранение здоровья ребенка на всех этапах его обучения и развития.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Елена\Desktop\1621631829_15-phonoteka_org-p-fon-dlya-prezentatsii-fizkultura-v-dou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85720" y="0"/>
            <a:ext cx="231154" cy="8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444444"/>
              </a:solidFill>
              <a:effectLst/>
              <a:latin typeface="Helvetica" charset="-52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1071538" y="500043"/>
            <a:ext cx="7000924" cy="603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444444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dirty="0" smtClean="0">
              <a:solidFill>
                <a:srgbClr val="444444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у ребенка осмысленного отношения к здоровому образу жизни человека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способствовать развитию познавательного интереса к своему организму и его возможностям. развивать у ребенка готовность самостоятельно и эффективно решать задачи, связанные с поддержанием, укреплением и сохранением своего здоровья. воспитывать бережное и заботливое отношение к своему здоровью и здоровью окружающих. совершенствовать практические навыки здорового образа жизни.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Елена\Desktop\1621631829_15-phonoteka_org-p-fon-dlya-prezentatsii-fizkultura-v-dou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5" name="Picture 3" descr="C:\Users\Елена\Desktop\slide_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857232"/>
            <a:ext cx="6072230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Елена\Desktop\1621631829_15-phonoteka_org-p-fon-dlya-prezentatsii-fizkultura-v-dou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9" name="Picture 3" descr="C:\Users\Елена\Desktop\slide_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857232"/>
            <a:ext cx="4524380" cy="2928958"/>
          </a:xfrm>
          <a:prstGeom prst="rect">
            <a:avLst/>
          </a:prstGeom>
          <a:noFill/>
        </p:spPr>
      </p:pic>
      <p:pic>
        <p:nvPicPr>
          <p:cNvPr id="9220" name="Picture 4" descr="C:\Users\Елена\Desktop\slide_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3500438"/>
            <a:ext cx="3976689" cy="27860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Елена\Desktop\1621631829_15-phonoteka_org-p-fon-dlya-prezentatsii-fizkultura-v-dou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3" name="Picture 3" descr="C:\Users\Елена\Desktop\slide_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785794"/>
            <a:ext cx="3929090" cy="2803922"/>
          </a:xfrm>
          <a:prstGeom prst="rect">
            <a:avLst/>
          </a:prstGeom>
          <a:noFill/>
        </p:spPr>
      </p:pic>
      <p:pic>
        <p:nvPicPr>
          <p:cNvPr id="10244" name="Picture 4" descr="C:\Users\Елена\Desktop\slide_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3571876"/>
            <a:ext cx="3524248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Елена\Desktop\1621631829_15-phonoteka_org-p-fon-dlya-prezentatsii-fizkultura-v-dou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4" name="Picture 2" descr="C:\Users\Елена\Desktop\slide_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928670"/>
            <a:ext cx="4214842" cy="3036115"/>
          </a:xfrm>
          <a:prstGeom prst="rect">
            <a:avLst/>
          </a:prstGeom>
          <a:noFill/>
        </p:spPr>
      </p:pic>
      <p:pic>
        <p:nvPicPr>
          <p:cNvPr id="23555" name="Picture 3" descr="C:\Users\Елена\Desktop\slide_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342900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154</Words>
  <PresentationFormat>Экран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5</cp:revision>
  <dcterms:created xsi:type="dcterms:W3CDTF">2022-02-08T08:03:24Z</dcterms:created>
  <dcterms:modified xsi:type="dcterms:W3CDTF">2022-02-08T08:46:12Z</dcterms:modified>
</cp:coreProperties>
</file>