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537"/>
    <a:srgbClr val="FA7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31CD67-B846-4EDD-8FAF-AE285AC427E9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D54A0D1-4A2C-4D25-886F-6B07CAEC062A}">
      <dgm:prSet phldrT="[Текст]"/>
      <dgm:spPr/>
      <dgm:t>
        <a:bodyPr/>
        <a:lstStyle/>
        <a:p>
          <a:r>
            <a:rPr lang="ru-RU" spc="1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Медико - профилактические</a:t>
          </a:r>
          <a:endParaRPr lang="ru-RU" spc="1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D4B111-054A-4A4D-AA28-24749366A8C0}" type="parTrans" cxnId="{86B0E5EE-64E8-4A18-805B-794964810BCB}">
      <dgm:prSet/>
      <dgm:spPr/>
      <dgm:t>
        <a:bodyPr/>
        <a:lstStyle/>
        <a:p>
          <a:endParaRPr lang="ru-RU"/>
        </a:p>
      </dgm:t>
    </dgm:pt>
    <dgm:pt modelId="{29F32811-B214-4B66-A65C-F2386C59E06D}" type="sibTrans" cxnId="{86B0E5EE-64E8-4A18-805B-794964810BCB}">
      <dgm:prSet/>
      <dgm:spPr/>
      <dgm:t>
        <a:bodyPr/>
        <a:lstStyle/>
        <a:p>
          <a:endParaRPr lang="ru-RU"/>
        </a:p>
      </dgm:t>
    </dgm:pt>
    <dgm:pt modelId="{E8DCF7C6-565D-4FCF-BB42-7F8A5894EC91}">
      <dgm:prSet phldrT="[Текст]"/>
      <dgm:spPr/>
      <dgm:t>
        <a:bodyPr/>
        <a:lstStyle/>
        <a:p>
          <a:r>
            <a:rPr lang="ru-RU" spc="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Физкультурно - </a:t>
          </a:r>
          <a:r>
            <a:rPr lang="ru-RU" spc="1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оздоровительные</a:t>
          </a:r>
          <a:endParaRPr lang="ru-RU" spc="1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F07C18-3890-46E5-9875-0083D1BE584A}" type="parTrans" cxnId="{AEC0C3A6-620D-49E1-87FE-A118E95E34AF}">
      <dgm:prSet/>
      <dgm:spPr/>
      <dgm:t>
        <a:bodyPr/>
        <a:lstStyle/>
        <a:p>
          <a:endParaRPr lang="ru-RU"/>
        </a:p>
      </dgm:t>
    </dgm:pt>
    <dgm:pt modelId="{44AE0767-6548-4E58-B176-0E49F528F709}" type="sibTrans" cxnId="{AEC0C3A6-620D-49E1-87FE-A118E95E34AF}">
      <dgm:prSet/>
      <dgm:spPr/>
      <dgm:t>
        <a:bodyPr/>
        <a:lstStyle/>
        <a:p>
          <a:endParaRPr lang="ru-RU"/>
        </a:p>
      </dgm:t>
    </dgm:pt>
    <dgm:pt modelId="{7D5DDCCC-8812-4CC5-A482-D0728914A3C3}">
      <dgm:prSet phldrT="[Текст]"/>
      <dgm:spPr/>
      <dgm:t>
        <a:bodyPr/>
        <a:lstStyle/>
        <a:p>
          <a:r>
            <a:rPr lang="ru-RU" spc="1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 психологического благополучия ребенка</a:t>
          </a:r>
          <a:endParaRPr lang="ru-RU" spc="1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BDD87A-9C66-43A0-A43C-CF809361143F}" type="parTrans" cxnId="{21D96C52-DB35-46E5-BE6E-9F1C3476C9A5}">
      <dgm:prSet/>
      <dgm:spPr/>
      <dgm:t>
        <a:bodyPr/>
        <a:lstStyle/>
        <a:p>
          <a:endParaRPr lang="ru-RU"/>
        </a:p>
      </dgm:t>
    </dgm:pt>
    <dgm:pt modelId="{36F0C018-908A-4B3F-BBD0-935792350D72}" type="sibTrans" cxnId="{21D96C52-DB35-46E5-BE6E-9F1C3476C9A5}">
      <dgm:prSet/>
      <dgm:spPr/>
      <dgm:t>
        <a:bodyPr/>
        <a:lstStyle/>
        <a:p>
          <a:endParaRPr lang="ru-RU"/>
        </a:p>
      </dgm:t>
    </dgm:pt>
    <dgm:pt modelId="{A426160C-C348-4FD3-A338-DE844197689E}">
      <dgm:prSet phldrT="[Текст]"/>
      <dgm:spPr/>
      <dgm:t>
        <a:bodyPr/>
        <a:lstStyle/>
        <a:p>
          <a:r>
            <a:rPr lang="ru-RU" spc="1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Валеологическое просвещение родителей</a:t>
          </a:r>
          <a:endParaRPr lang="ru-RU" spc="1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20BC52-8ECC-473E-BF45-0983A8F91432}" type="parTrans" cxnId="{8E4E0AC2-A593-4C10-8973-22FF537EC618}">
      <dgm:prSet/>
      <dgm:spPr/>
      <dgm:t>
        <a:bodyPr/>
        <a:lstStyle/>
        <a:p>
          <a:endParaRPr lang="ru-RU"/>
        </a:p>
      </dgm:t>
    </dgm:pt>
    <dgm:pt modelId="{5B35E755-F7F6-4AC2-A931-6C65981C8DA4}" type="sibTrans" cxnId="{8E4E0AC2-A593-4C10-8973-22FF537EC618}">
      <dgm:prSet/>
      <dgm:spPr/>
      <dgm:t>
        <a:bodyPr/>
        <a:lstStyle/>
        <a:p>
          <a:endParaRPr lang="ru-RU"/>
        </a:p>
      </dgm:t>
    </dgm:pt>
    <dgm:pt modelId="{93E912B7-410B-4FBD-B0D2-E878FB6531E9}" type="pres">
      <dgm:prSet presAssocID="{8931CD67-B846-4EDD-8FAF-AE285AC427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8FC693-8CC6-4403-8DBB-DB5A1136471B}" type="pres">
      <dgm:prSet presAssocID="{4D54A0D1-4A2C-4D25-886F-6B07CAEC062A}" presName="parentLin" presStyleCnt="0"/>
      <dgm:spPr/>
    </dgm:pt>
    <dgm:pt modelId="{99F61264-8259-49B4-BD25-035E86325598}" type="pres">
      <dgm:prSet presAssocID="{4D54A0D1-4A2C-4D25-886F-6B07CAEC062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CDD9B5E-F3E9-43D3-B718-12E0954AFFAC}" type="pres">
      <dgm:prSet presAssocID="{4D54A0D1-4A2C-4D25-886F-6B07CAEC062A}" presName="parentText" presStyleLbl="node1" presStyleIdx="0" presStyleCnt="4" custLinFactNeighborX="10130" custLinFactNeighborY="110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A9174-BEA8-4280-9066-C7A9B2696674}" type="pres">
      <dgm:prSet presAssocID="{4D54A0D1-4A2C-4D25-886F-6B07CAEC062A}" presName="negativeSpace" presStyleCnt="0"/>
      <dgm:spPr/>
    </dgm:pt>
    <dgm:pt modelId="{3D02CFC3-6E6E-4F25-B8C0-9749EAEE9348}" type="pres">
      <dgm:prSet presAssocID="{4D54A0D1-4A2C-4D25-886F-6B07CAEC062A}" presName="childText" presStyleLbl="conFgAcc1" presStyleIdx="0" presStyleCnt="4">
        <dgm:presLayoutVars>
          <dgm:bulletEnabled val="1"/>
        </dgm:presLayoutVars>
      </dgm:prSet>
      <dgm:spPr/>
    </dgm:pt>
    <dgm:pt modelId="{5E1C9BF9-0160-4317-A166-FD356833788C}" type="pres">
      <dgm:prSet presAssocID="{29F32811-B214-4B66-A65C-F2386C59E06D}" presName="spaceBetweenRectangles" presStyleCnt="0"/>
      <dgm:spPr/>
    </dgm:pt>
    <dgm:pt modelId="{3D89CB4C-516D-4F17-B7BA-239A7C343E6A}" type="pres">
      <dgm:prSet presAssocID="{E8DCF7C6-565D-4FCF-BB42-7F8A5894EC91}" presName="parentLin" presStyleCnt="0"/>
      <dgm:spPr/>
    </dgm:pt>
    <dgm:pt modelId="{1B728879-F68E-4B34-B4CF-D572DAA5F557}" type="pres">
      <dgm:prSet presAssocID="{E8DCF7C6-565D-4FCF-BB42-7F8A5894EC9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DA70FC2-E907-4357-A484-E2447B9104D7}" type="pres">
      <dgm:prSet presAssocID="{E8DCF7C6-565D-4FCF-BB42-7F8A5894EC91}" presName="parentText" presStyleLbl="node1" presStyleIdx="1" presStyleCnt="4" custLinFactNeighborX="3386" custLinFactNeighborY="6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9D3C4-495F-46F2-A20E-576B132EC7AE}" type="pres">
      <dgm:prSet presAssocID="{E8DCF7C6-565D-4FCF-BB42-7F8A5894EC91}" presName="negativeSpace" presStyleCnt="0"/>
      <dgm:spPr/>
    </dgm:pt>
    <dgm:pt modelId="{DC0DF532-7B8A-4F07-A28D-6054B57C8E2B}" type="pres">
      <dgm:prSet presAssocID="{E8DCF7C6-565D-4FCF-BB42-7F8A5894EC91}" presName="childText" presStyleLbl="conFgAcc1" presStyleIdx="1" presStyleCnt="4">
        <dgm:presLayoutVars>
          <dgm:bulletEnabled val="1"/>
        </dgm:presLayoutVars>
      </dgm:prSet>
      <dgm:spPr/>
    </dgm:pt>
    <dgm:pt modelId="{8DFC02EB-CD2E-43C2-B378-E07EBEA20D8B}" type="pres">
      <dgm:prSet presAssocID="{44AE0767-6548-4E58-B176-0E49F528F709}" presName="spaceBetweenRectangles" presStyleCnt="0"/>
      <dgm:spPr/>
    </dgm:pt>
    <dgm:pt modelId="{CDC3821B-EC29-4DCD-AB64-EAC4D187051E}" type="pres">
      <dgm:prSet presAssocID="{7D5DDCCC-8812-4CC5-A482-D0728914A3C3}" presName="parentLin" presStyleCnt="0"/>
      <dgm:spPr/>
    </dgm:pt>
    <dgm:pt modelId="{9948C31D-6EC2-4585-A246-DF8918996709}" type="pres">
      <dgm:prSet presAssocID="{7D5DDCCC-8812-4CC5-A482-D0728914A3C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33EDF66-4351-44A0-80BA-E2BA8EDF3CE0}" type="pres">
      <dgm:prSet presAssocID="{7D5DDCCC-8812-4CC5-A482-D0728914A3C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CDE1B-4D01-47B4-8483-27963425E66B}" type="pres">
      <dgm:prSet presAssocID="{7D5DDCCC-8812-4CC5-A482-D0728914A3C3}" presName="negativeSpace" presStyleCnt="0"/>
      <dgm:spPr/>
    </dgm:pt>
    <dgm:pt modelId="{B4D95D4D-D044-4E3F-94E8-FBFACFB5AA52}" type="pres">
      <dgm:prSet presAssocID="{7D5DDCCC-8812-4CC5-A482-D0728914A3C3}" presName="childText" presStyleLbl="conFgAcc1" presStyleIdx="2" presStyleCnt="4">
        <dgm:presLayoutVars>
          <dgm:bulletEnabled val="1"/>
        </dgm:presLayoutVars>
      </dgm:prSet>
      <dgm:spPr/>
    </dgm:pt>
    <dgm:pt modelId="{462B5CF7-9EDE-40ED-8DA6-CBA43ED41A2F}" type="pres">
      <dgm:prSet presAssocID="{36F0C018-908A-4B3F-BBD0-935792350D72}" presName="spaceBetweenRectangles" presStyleCnt="0"/>
      <dgm:spPr/>
    </dgm:pt>
    <dgm:pt modelId="{BF327577-8012-4224-B593-BC92840D7C79}" type="pres">
      <dgm:prSet presAssocID="{A426160C-C348-4FD3-A338-DE844197689E}" presName="parentLin" presStyleCnt="0"/>
      <dgm:spPr/>
    </dgm:pt>
    <dgm:pt modelId="{45BF0F8D-CED5-44BC-BA96-92A3809155A1}" type="pres">
      <dgm:prSet presAssocID="{A426160C-C348-4FD3-A338-DE844197689E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E21BAE9-E081-467A-BD9D-412F5C36C1CF}" type="pres">
      <dgm:prSet presAssocID="{A426160C-C348-4FD3-A338-DE844197689E}" presName="parentText" presStyleLbl="node1" presStyleIdx="3" presStyleCnt="4" custLinFactNeighborX="33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850C1-B06D-46A0-95BE-8647600AB92A}" type="pres">
      <dgm:prSet presAssocID="{A426160C-C348-4FD3-A338-DE844197689E}" presName="negativeSpace" presStyleCnt="0"/>
      <dgm:spPr/>
    </dgm:pt>
    <dgm:pt modelId="{240E1DB3-090D-4961-B254-3C7043C53809}" type="pres">
      <dgm:prSet presAssocID="{A426160C-C348-4FD3-A338-DE844197689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83FD23B-978E-416C-B1AE-F2E5F5597F73}" type="presOf" srcId="{7D5DDCCC-8812-4CC5-A482-D0728914A3C3}" destId="{933EDF66-4351-44A0-80BA-E2BA8EDF3CE0}" srcOrd="1" destOrd="0" presId="urn:microsoft.com/office/officeart/2005/8/layout/list1"/>
    <dgm:cxn modelId="{75AD6035-5C87-403B-A1C7-5B8378F07339}" type="presOf" srcId="{7D5DDCCC-8812-4CC5-A482-D0728914A3C3}" destId="{9948C31D-6EC2-4585-A246-DF8918996709}" srcOrd="0" destOrd="0" presId="urn:microsoft.com/office/officeart/2005/8/layout/list1"/>
    <dgm:cxn modelId="{4A357B21-78DE-4D7C-AA45-0BFD8DDE9066}" type="presOf" srcId="{E8DCF7C6-565D-4FCF-BB42-7F8A5894EC91}" destId="{3DA70FC2-E907-4357-A484-E2447B9104D7}" srcOrd="1" destOrd="0" presId="urn:microsoft.com/office/officeart/2005/8/layout/list1"/>
    <dgm:cxn modelId="{B96DDD4F-B18F-4D50-88AD-D10C34CECB96}" type="presOf" srcId="{4D54A0D1-4A2C-4D25-886F-6B07CAEC062A}" destId="{99F61264-8259-49B4-BD25-035E86325598}" srcOrd="0" destOrd="0" presId="urn:microsoft.com/office/officeart/2005/8/layout/list1"/>
    <dgm:cxn modelId="{AEC0C3A6-620D-49E1-87FE-A118E95E34AF}" srcId="{8931CD67-B846-4EDD-8FAF-AE285AC427E9}" destId="{E8DCF7C6-565D-4FCF-BB42-7F8A5894EC91}" srcOrd="1" destOrd="0" parTransId="{96F07C18-3890-46E5-9875-0083D1BE584A}" sibTransId="{44AE0767-6548-4E58-B176-0E49F528F709}"/>
    <dgm:cxn modelId="{B64BC769-ECB0-428F-88D8-9734AAE03366}" type="presOf" srcId="{E8DCF7C6-565D-4FCF-BB42-7F8A5894EC91}" destId="{1B728879-F68E-4B34-B4CF-D572DAA5F557}" srcOrd="0" destOrd="0" presId="urn:microsoft.com/office/officeart/2005/8/layout/list1"/>
    <dgm:cxn modelId="{86B0E5EE-64E8-4A18-805B-794964810BCB}" srcId="{8931CD67-B846-4EDD-8FAF-AE285AC427E9}" destId="{4D54A0D1-4A2C-4D25-886F-6B07CAEC062A}" srcOrd="0" destOrd="0" parTransId="{88D4B111-054A-4A4D-AA28-24749366A8C0}" sibTransId="{29F32811-B214-4B66-A65C-F2386C59E06D}"/>
    <dgm:cxn modelId="{6E515637-6A1F-4599-837A-0AECB5DA6405}" type="presOf" srcId="{4D54A0D1-4A2C-4D25-886F-6B07CAEC062A}" destId="{6CDD9B5E-F3E9-43D3-B718-12E0954AFFAC}" srcOrd="1" destOrd="0" presId="urn:microsoft.com/office/officeart/2005/8/layout/list1"/>
    <dgm:cxn modelId="{BB8DEF6B-7267-45BF-9A59-579B065D7F50}" type="presOf" srcId="{A426160C-C348-4FD3-A338-DE844197689E}" destId="{45BF0F8D-CED5-44BC-BA96-92A3809155A1}" srcOrd="0" destOrd="0" presId="urn:microsoft.com/office/officeart/2005/8/layout/list1"/>
    <dgm:cxn modelId="{E1523440-5307-4430-BBB6-5F7EF50BE6D5}" type="presOf" srcId="{8931CD67-B846-4EDD-8FAF-AE285AC427E9}" destId="{93E912B7-410B-4FBD-B0D2-E878FB6531E9}" srcOrd="0" destOrd="0" presId="urn:microsoft.com/office/officeart/2005/8/layout/list1"/>
    <dgm:cxn modelId="{011E3927-2790-4E0C-AA01-CF9CA6B5F5EB}" type="presOf" srcId="{A426160C-C348-4FD3-A338-DE844197689E}" destId="{3E21BAE9-E081-467A-BD9D-412F5C36C1CF}" srcOrd="1" destOrd="0" presId="urn:microsoft.com/office/officeart/2005/8/layout/list1"/>
    <dgm:cxn modelId="{8E4E0AC2-A593-4C10-8973-22FF537EC618}" srcId="{8931CD67-B846-4EDD-8FAF-AE285AC427E9}" destId="{A426160C-C348-4FD3-A338-DE844197689E}" srcOrd="3" destOrd="0" parTransId="{D020BC52-8ECC-473E-BF45-0983A8F91432}" sibTransId="{5B35E755-F7F6-4AC2-A931-6C65981C8DA4}"/>
    <dgm:cxn modelId="{21D96C52-DB35-46E5-BE6E-9F1C3476C9A5}" srcId="{8931CD67-B846-4EDD-8FAF-AE285AC427E9}" destId="{7D5DDCCC-8812-4CC5-A482-D0728914A3C3}" srcOrd="2" destOrd="0" parTransId="{74BDD87A-9C66-43A0-A43C-CF809361143F}" sibTransId="{36F0C018-908A-4B3F-BBD0-935792350D72}"/>
    <dgm:cxn modelId="{EE56801B-5868-4B7D-B3C8-598281EC8EB0}" type="presParOf" srcId="{93E912B7-410B-4FBD-B0D2-E878FB6531E9}" destId="{C28FC693-8CC6-4403-8DBB-DB5A1136471B}" srcOrd="0" destOrd="0" presId="urn:microsoft.com/office/officeart/2005/8/layout/list1"/>
    <dgm:cxn modelId="{A7C7B90B-415A-4B81-A4ED-8AC62E15998E}" type="presParOf" srcId="{C28FC693-8CC6-4403-8DBB-DB5A1136471B}" destId="{99F61264-8259-49B4-BD25-035E86325598}" srcOrd="0" destOrd="0" presId="urn:microsoft.com/office/officeart/2005/8/layout/list1"/>
    <dgm:cxn modelId="{B746EEA8-DB3F-45CE-BE9D-F468BC509367}" type="presParOf" srcId="{C28FC693-8CC6-4403-8DBB-DB5A1136471B}" destId="{6CDD9B5E-F3E9-43D3-B718-12E0954AFFAC}" srcOrd="1" destOrd="0" presId="urn:microsoft.com/office/officeart/2005/8/layout/list1"/>
    <dgm:cxn modelId="{6769163E-4C91-423A-B474-E980D5BE8B1D}" type="presParOf" srcId="{93E912B7-410B-4FBD-B0D2-E878FB6531E9}" destId="{0F5A9174-BEA8-4280-9066-C7A9B2696674}" srcOrd="1" destOrd="0" presId="urn:microsoft.com/office/officeart/2005/8/layout/list1"/>
    <dgm:cxn modelId="{397F08CB-CE6B-4398-8818-BF89F7309FAC}" type="presParOf" srcId="{93E912B7-410B-4FBD-B0D2-E878FB6531E9}" destId="{3D02CFC3-6E6E-4F25-B8C0-9749EAEE9348}" srcOrd="2" destOrd="0" presId="urn:microsoft.com/office/officeart/2005/8/layout/list1"/>
    <dgm:cxn modelId="{A7F2450F-37E6-46CC-B102-222B443177CD}" type="presParOf" srcId="{93E912B7-410B-4FBD-B0D2-E878FB6531E9}" destId="{5E1C9BF9-0160-4317-A166-FD356833788C}" srcOrd="3" destOrd="0" presId="urn:microsoft.com/office/officeart/2005/8/layout/list1"/>
    <dgm:cxn modelId="{C4CF8A7D-6841-4384-9EB1-3B4F379015E5}" type="presParOf" srcId="{93E912B7-410B-4FBD-B0D2-E878FB6531E9}" destId="{3D89CB4C-516D-4F17-B7BA-239A7C343E6A}" srcOrd="4" destOrd="0" presId="urn:microsoft.com/office/officeart/2005/8/layout/list1"/>
    <dgm:cxn modelId="{4A8A6409-367F-40C8-8AA2-366BF7D0E121}" type="presParOf" srcId="{3D89CB4C-516D-4F17-B7BA-239A7C343E6A}" destId="{1B728879-F68E-4B34-B4CF-D572DAA5F557}" srcOrd="0" destOrd="0" presId="urn:microsoft.com/office/officeart/2005/8/layout/list1"/>
    <dgm:cxn modelId="{7C443C07-E807-4CB9-9BB9-D0FECBCE35D8}" type="presParOf" srcId="{3D89CB4C-516D-4F17-B7BA-239A7C343E6A}" destId="{3DA70FC2-E907-4357-A484-E2447B9104D7}" srcOrd="1" destOrd="0" presId="urn:microsoft.com/office/officeart/2005/8/layout/list1"/>
    <dgm:cxn modelId="{C610F728-DA20-4BDC-A371-7C344F186E73}" type="presParOf" srcId="{93E912B7-410B-4FBD-B0D2-E878FB6531E9}" destId="{A619D3C4-495F-46F2-A20E-576B132EC7AE}" srcOrd="5" destOrd="0" presId="urn:microsoft.com/office/officeart/2005/8/layout/list1"/>
    <dgm:cxn modelId="{D02284C7-9DAA-4BFD-9782-521F19543E99}" type="presParOf" srcId="{93E912B7-410B-4FBD-B0D2-E878FB6531E9}" destId="{DC0DF532-7B8A-4F07-A28D-6054B57C8E2B}" srcOrd="6" destOrd="0" presId="urn:microsoft.com/office/officeart/2005/8/layout/list1"/>
    <dgm:cxn modelId="{9256E1B6-848F-45F1-9FC8-78455851A0F7}" type="presParOf" srcId="{93E912B7-410B-4FBD-B0D2-E878FB6531E9}" destId="{8DFC02EB-CD2E-43C2-B378-E07EBEA20D8B}" srcOrd="7" destOrd="0" presId="urn:microsoft.com/office/officeart/2005/8/layout/list1"/>
    <dgm:cxn modelId="{EDA1EA71-8A4D-46AA-AD38-35674B6D47FE}" type="presParOf" srcId="{93E912B7-410B-4FBD-B0D2-E878FB6531E9}" destId="{CDC3821B-EC29-4DCD-AB64-EAC4D187051E}" srcOrd="8" destOrd="0" presId="urn:microsoft.com/office/officeart/2005/8/layout/list1"/>
    <dgm:cxn modelId="{C71EE980-02CB-429C-B182-E3FF54ED9358}" type="presParOf" srcId="{CDC3821B-EC29-4DCD-AB64-EAC4D187051E}" destId="{9948C31D-6EC2-4585-A246-DF8918996709}" srcOrd="0" destOrd="0" presId="urn:microsoft.com/office/officeart/2005/8/layout/list1"/>
    <dgm:cxn modelId="{191ACEB6-E07A-439C-944C-91BEFC54B03E}" type="presParOf" srcId="{CDC3821B-EC29-4DCD-AB64-EAC4D187051E}" destId="{933EDF66-4351-44A0-80BA-E2BA8EDF3CE0}" srcOrd="1" destOrd="0" presId="urn:microsoft.com/office/officeart/2005/8/layout/list1"/>
    <dgm:cxn modelId="{98E73CFB-4F7F-4BD8-8759-64DD77B8CE21}" type="presParOf" srcId="{93E912B7-410B-4FBD-B0D2-E878FB6531E9}" destId="{90ACDE1B-4D01-47B4-8483-27963425E66B}" srcOrd="9" destOrd="0" presId="urn:microsoft.com/office/officeart/2005/8/layout/list1"/>
    <dgm:cxn modelId="{136DB711-F4AF-4418-8046-B1DDB02D31AF}" type="presParOf" srcId="{93E912B7-410B-4FBD-B0D2-E878FB6531E9}" destId="{B4D95D4D-D044-4E3F-94E8-FBFACFB5AA52}" srcOrd="10" destOrd="0" presId="urn:microsoft.com/office/officeart/2005/8/layout/list1"/>
    <dgm:cxn modelId="{B6235B9E-C53F-4FDD-B39C-B3C6C6886B3C}" type="presParOf" srcId="{93E912B7-410B-4FBD-B0D2-E878FB6531E9}" destId="{462B5CF7-9EDE-40ED-8DA6-CBA43ED41A2F}" srcOrd="11" destOrd="0" presId="urn:microsoft.com/office/officeart/2005/8/layout/list1"/>
    <dgm:cxn modelId="{21AA2194-4798-447F-9EE5-BF11ED16CC99}" type="presParOf" srcId="{93E912B7-410B-4FBD-B0D2-E878FB6531E9}" destId="{BF327577-8012-4224-B593-BC92840D7C79}" srcOrd="12" destOrd="0" presId="urn:microsoft.com/office/officeart/2005/8/layout/list1"/>
    <dgm:cxn modelId="{D150DABD-440D-497E-B8D8-3D3A51877D7B}" type="presParOf" srcId="{BF327577-8012-4224-B593-BC92840D7C79}" destId="{45BF0F8D-CED5-44BC-BA96-92A3809155A1}" srcOrd="0" destOrd="0" presId="urn:microsoft.com/office/officeart/2005/8/layout/list1"/>
    <dgm:cxn modelId="{D56F0C4E-0CC3-4BDC-90ED-3A817976DB3C}" type="presParOf" srcId="{BF327577-8012-4224-B593-BC92840D7C79}" destId="{3E21BAE9-E081-467A-BD9D-412F5C36C1CF}" srcOrd="1" destOrd="0" presId="urn:microsoft.com/office/officeart/2005/8/layout/list1"/>
    <dgm:cxn modelId="{5D11C923-9B25-4CCE-BF22-2A444C208233}" type="presParOf" srcId="{93E912B7-410B-4FBD-B0D2-E878FB6531E9}" destId="{267850C1-B06D-46A0-95BE-8647600AB92A}" srcOrd="13" destOrd="0" presId="urn:microsoft.com/office/officeart/2005/8/layout/list1"/>
    <dgm:cxn modelId="{EEC40D52-3945-41E7-B314-E9247F569FD0}" type="presParOf" srcId="{93E912B7-410B-4FBD-B0D2-E878FB6531E9}" destId="{240E1DB3-090D-4961-B254-3C7043C5380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1FEB9-7494-427B-B533-89E91C7CA25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71A25-89B8-4D63-AD48-AFBC29E96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59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71A25-89B8-4D63-AD48-AFBC29E96E7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61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11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2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00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4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8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43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6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0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5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6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82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5A03-5ADD-4FCE-ADF5-2F05FC1827E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3D3E7-CD3D-4F25-B917-41630DC163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6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0361" y="1561171"/>
            <a:ext cx="11942956" cy="1728439"/>
          </a:xfrm>
          <a:prstGeom prst="roundRect">
            <a:avLst/>
          </a:prstGeom>
          <a:solidFill>
            <a:srgbClr val="F94537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сберегающие технологии в начальной школе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11629" y="4828478"/>
            <a:ext cx="25813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22КП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algn="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Герасименко Софь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5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ребенка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456" y="1814732"/>
            <a:ext cx="10515600" cy="19272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обеспечивающие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комфортность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психологическое самочувствия ребенка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общения со сверстниками и взрослыми в детском саду и семье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366" y="3866050"/>
            <a:ext cx="5807729" cy="258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Валеологическое просвещение 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2109" y="1690688"/>
            <a:ext cx="9878291" cy="225785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 по вопросам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показы (практикум)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987" y="2775562"/>
            <a:ext cx="2600759" cy="249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4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внедрения здоровьесберегающих технологий в начальной школе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15636" y="2078182"/>
            <a:ext cx="4516582" cy="310341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здоровьесберегающих педагогических технологий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932218" y="4508500"/>
            <a:ext cx="5770419" cy="1578551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 и укрепит здоровье воспитанников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932218" y="1604386"/>
            <a:ext cx="5770419" cy="1416771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 результативность воспитательно -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бразовательного процесса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791199" y="3021157"/>
            <a:ext cx="5936674" cy="148734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Сформирует у педагогов и родителей ценностные ориентации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0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используем в школе?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8587" y="1557116"/>
            <a:ext cx="36145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игры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8587" y="2203447"/>
            <a:ext cx="300030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здоровья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98587" y="2882679"/>
            <a:ext cx="31311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ну-ка парни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55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6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98504" y="454704"/>
            <a:ext cx="11017405" cy="58432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</a:t>
            </a:r>
          </a:p>
          <a:p>
            <a:pPr algn="ctr"/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«Забота о здоровье — 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важнейший труд воспитателя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s://i0.wp.com/epwr.ru/database/quotauthor/quotauthor_470_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5351" y="792139"/>
            <a:ext cx="2418142" cy="314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57561" y="1678675"/>
            <a:ext cx="11017405" cy="46329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обществе проблема сохранения и укрепления здоровья детей является как никогда ранее актуальной. Это объясняется тем, что к ним предъявляются весьма высокие требования, соответствовать которым могут только здоровые дети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Существуют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формы 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направленные на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здоровья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Их комплекс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в настоящее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 общее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«здоровьесберегающие технологии». </a:t>
            </a:r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074460" y="327546"/>
            <a:ext cx="8211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376" y="3792948"/>
            <a:ext cx="2168331" cy="21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57561" y="436919"/>
            <a:ext cx="11017405" cy="58432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детей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одна из главных стратегических задач развития страны. Она регламентируется и обеспечивается такими нормативными документами:</a:t>
            </a:r>
          </a:p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03610" y="1650380"/>
            <a:ext cx="3254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Конвенция о правах 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3610" y="2019712"/>
            <a:ext cx="4097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Конституция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3610" y="2342877"/>
            <a:ext cx="530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«Об образовании».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3610" y="2712208"/>
            <a:ext cx="7624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Концепция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модернизации российского образования на период до 2012г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03610" y="3066804"/>
            <a:ext cx="7810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Закон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«Об основных гарантиях прав ребенка в РФ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15761" y="3421399"/>
            <a:ext cx="6485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Закон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«О защите прав потребителей»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3610" y="3775995"/>
            <a:ext cx="8932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Закон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«Об образовании», ст.51. «Охрана здоровья обучающихся, воспитанников»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03610" y="4130590"/>
            <a:ext cx="9356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РФ от 17.10.2013г. №1155 «Об утверждении ФГОС ДО» п.1.6, п. 2.6.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45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8870" y="401444"/>
            <a:ext cx="10194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«технология» и «здоровье сберегающие технологии»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363114"/>
              </p:ext>
            </p:extLst>
          </p:nvPr>
        </p:nvGraphicFramePr>
        <p:xfrm>
          <a:off x="1538869" y="1059366"/>
          <a:ext cx="9958038" cy="5139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79019">
                  <a:extLst>
                    <a:ext uri="{9D8B030D-6E8A-4147-A177-3AD203B41FA5}">
                      <a16:colId xmlns:a16="http://schemas.microsoft.com/office/drawing/2014/main" xmlns="" val="1111575809"/>
                    </a:ext>
                  </a:extLst>
                </a:gridCol>
                <a:gridCol w="4979019">
                  <a:extLst>
                    <a:ext uri="{9D8B030D-6E8A-4147-A177-3AD203B41FA5}">
                      <a16:colId xmlns:a16="http://schemas.microsoft.com/office/drawing/2014/main" xmlns="" val="811751208"/>
                    </a:ext>
                  </a:extLst>
                </a:gridCol>
              </a:tblGrid>
              <a:tr h="8724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0126329"/>
                  </a:ext>
                </a:extLst>
              </a:tr>
              <a:tr h="30416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Нормальное состояние правильно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функционирующего, не поврежденного организма.(Толковый словарь Ушакова)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Инструмент профессиональной деятельности педагога, соответственно характеризующаяся качественным прилагательным педагогическая.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92618917"/>
                  </a:ext>
                </a:extLst>
              </a:tr>
              <a:tr h="872450">
                <a:tc gridSpan="2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3175488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31670" y="4994910"/>
            <a:ext cx="10115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технологии 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образовании</a:t>
            </a:r>
            <a:r>
              <a:rPr lang="ru-RU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технологии, направленные на решение приоритетной задачи современного дошкольного образования – </a:t>
            </a:r>
            <a:r>
              <a:rPr lang="ru-RU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сохранения, поддержания и обогащения здоровья субъектов педагогического процесса в детском саду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детей, педагогов и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74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57560" y="1237785"/>
            <a:ext cx="11017405" cy="51407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высокого уровня реального здоровья воспитаннику детского сада и воспитание валеологической культуры как совокупности осознанного отношения ребенка к здоровью и жизни человека, знаний о здоровье и умений оберегать, поддерживать и охранять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44104" y="267629"/>
            <a:ext cx="8044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здоровьесберегающих технологий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4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47056453"/>
              </p:ext>
            </p:extLst>
          </p:nvPr>
        </p:nvGraphicFramePr>
        <p:xfrm>
          <a:off x="2119682" y="1435445"/>
          <a:ext cx="7398603" cy="482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2262" y="136477"/>
            <a:ext cx="11352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здоровье сберегающих технологий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1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D9B5E-F3E9-43D3-B718-12E0954AF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CDD9B5E-F3E9-43D3-B718-12E0954AFF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02CFC3-6E6E-4F25-B8C0-9749EAEE9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3D02CFC3-6E6E-4F25-B8C0-9749EAEE9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A70FC2-E907-4357-A484-E2447B910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3DA70FC2-E907-4357-A484-E2447B910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0DF532-7B8A-4F07-A28D-6054B57C8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DC0DF532-7B8A-4F07-A28D-6054B57C8E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3EDF66-4351-44A0-80BA-E2BA8EDF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933EDF66-4351-44A0-80BA-E2BA8EDF3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D95D4D-D044-4E3F-94E8-FBFACFB5A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B4D95D4D-D044-4E3F-94E8-FBFACFB5AA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21BAE9-E081-467A-BD9D-412F5C36C1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E21BAE9-E081-467A-BD9D-412F5C36C1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0E1DB3-090D-4961-B254-3C7043C53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240E1DB3-090D-4961-B254-3C7043C538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34" y="36512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Медико-профилактические 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9659" y="1690688"/>
            <a:ext cx="8652681" cy="19379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обеспечивающие сохранение и приумножение здоровья детей под руководством медицинского персонала ДОУ в соответствии с медицинскими требованиями и нормами, с использованием медицинских средств. 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2993" y="3981066"/>
            <a:ext cx="5640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контроль питания детей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2993" y="4394243"/>
            <a:ext cx="6531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профилактических мероприятий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2993" y="4900542"/>
            <a:ext cx="6834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и физическое развитие школьников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2993" y="5447154"/>
            <a:ext cx="6251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здоровьесберегающей среды 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образовательном учреждении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4" b="97670" l="9885" r="89951">
                        <a14:foregroundMark x1="58814" y1="7767" x2="58814" y2="7767"/>
                        <a14:foregroundMark x1="49094" y1="5049" x2="49094" y2="5049"/>
                        <a14:foregroundMark x1="45634" y1="7573" x2="58649" y2="17282"/>
                        <a14:foregroundMark x1="61450" y1="20194" x2="60791" y2="25825"/>
                        <a14:foregroundMark x1="61450" y1="20388" x2="60626" y2="26990"/>
                        <a14:foregroundMark x1="62768" y1="21165" x2="62768" y2="25049"/>
                        <a14:foregroundMark x1="39868" y1="11262" x2="38056" y2="18641"/>
                        <a14:foregroundMark x1="42175" y1="7961" x2="38880" y2="9709"/>
                        <a14:foregroundMark x1="38221" y1="10485" x2="36903" y2="17087"/>
                        <a14:foregroundMark x1="39703" y1="21359" x2="48929" y2="26019"/>
                        <a14:foregroundMark x1="37397" y1="19417" x2="37232" y2="24272"/>
                        <a14:foregroundMark x1="43328" y1="30680" x2="43328" y2="34951"/>
                        <a14:foregroundMark x1="35255" y1="96505" x2="46787" y2="93204"/>
                        <a14:foregroundMark x1="76936" y1="73786" x2="73476" y2="78252"/>
                        <a14:foregroundMark x1="80231" y1="72816" x2="80725" y2="76311"/>
                        <a14:foregroundMark x1="59638" y1="97864" x2="66063" y2="97476"/>
                        <a14:foregroundMark x1="59967" y1="59029" x2="57496" y2="59223"/>
                        <a14:foregroundMark x1="57990" y1="51845" x2="57002" y2="58252"/>
                        <a14:foregroundMark x1="57825" y1="56699" x2="57990" y2="59806"/>
                        <a14:foregroundMark x1="48764" y1="194" x2="48764" y2="1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26866" y="3910213"/>
            <a:ext cx="2790948" cy="236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7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технологии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0849" y="1690688"/>
            <a:ext cx="9770301" cy="1979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направленные на физическое развитие и укрепление здоровья ребенка: развитие физических качеств, двигательной активности и становление физической культуры дошкольников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967" y="3913274"/>
            <a:ext cx="3565252" cy="2424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979" y="3913274"/>
            <a:ext cx="2933634" cy="258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2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476</Words>
  <Application>Microsoft Office PowerPoint</Application>
  <PresentationFormat>Широкоэкранный</PresentationFormat>
  <Paragraphs>72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Медико-профилактические технологии</vt:lpstr>
      <vt:lpstr>Физкультурно-оздоровительные технологии</vt:lpstr>
      <vt:lpstr>Технологии обеспечения социально-психологического благополучия ребенка </vt:lpstr>
      <vt:lpstr>Валеологическое просвещение родителей</vt:lpstr>
      <vt:lpstr>Результаты внедрения здоровьесберегающих технологий в начальной школе</vt:lpstr>
      <vt:lpstr>Что мы используем в школе?</vt:lpstr>
      <vt:lpstr>Список используемых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15</cp:revision>
  <dcterms:created xsi:type="dcterms:W3CDTF">2022-01-28T08:38:18Z</dcterms:created>
  <dcterms:modified xsi:type="dcterms:W3CDTF">2022-04-12T10:45:02Z</dcterms:modified>
</cp:coreProperties>
</file>