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9" r:id="rId2"/>
    <p:sldId id="262" r:id="rId3"/>
    <p:sldId id="266" r:id="rId4"/>
    <p:sldId id="260" r:id="rId5"/>
    <p:sldId id="263" r:id="rId6"/>
    <p:sldId id="264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7E2E3"/>
    <a:srgbClr val="D3B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90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77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2694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579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30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48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840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97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5923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00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257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72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7E2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156E1-AD72-4233-BD56-37B10F83CC8F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15B33-4FC5-4003-BE9B-29521B7AE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3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hyperlink" Target="https://learningapps.org/display?v=pj6nkepin2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learningapps.org/display?v=pikowhejt21" TargetMode="External"/><Relationship Id="rId4" Type="http://schemas.openxmlformats.org/officeDocument/2006/relationships/hyperlink" Target="https://learningapps.org/watch?v=pbvwu3v3n2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arningapps.org/display?v=pazfgmeok2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cwiw1bf52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s5eo5z4a2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jigsawplanet.com/?rc=play&amp;pid=0c6e9bef9b5d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8835" y="1960525"/>
            <a:ext cx="78786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&amp;quot"/>
              </a:rPr>
              <a:t>«Использование электронных игр,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latin typeface="&amp;quot"/>
              </a:rPr>
              <a:t> для создания единого образовательного пространства детского сада и семьи»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55757" y="5283035"/>
            <a:ext cx="87870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i="1" dirty="0" smtClean="0">
              <a:solidFill>
                <a:srgbClr val="000000"/>
              </a:solidFill>
              <a:latin typeface="&amp;quot"/>
            </a:endParaRPr>
          </a:p>
          <a:p>
            <a:r>
              <a:rPr lang="ru-RU" b="1" i="1" dirty="0" smtClean="0">
                <a:solidFill>
                  <a:srgbClr val="000000"/>
                </a:solidFill>
                <a:latin typeface="&amp;quot"/>
              </a:rPr>
              <a:t>Учитель-логопед МБДОУ г. Иркутска детский сад № 44: </a:t>
            </a:r>
            <a:r>
              <a:rPr lang="ru-RU" b="1" i="1" dirty="0">
                <a:solidFill>
                  <a:srgbClr val="000000"/>
                </a:solidFill>
                <a:latin typeface="&amp;quot"/>
              </a:rPr>
              <a:t>Корнилова Е.Г</a:t>
            </a:r>
            <a:r>
              <a:rPr lang="ru-RU" b="1" i="1" dirty="0" smtClean="0">
                <a:solidFill>
                  <a:srgbClr val="000000"/>
                </a:solidFill>
                <a:latin typeface="&amp;quot"/>
              </a:rPr>
              <a:t>., </a:t>
            </a:r>
          </a:p>
          <a:p>
            <a:r>
              <a:rPr lang="ru-RU" b="1" i="1" dirty="0" smtClean="0">
                <a:solidFill>
                  <a:srgbClr val="000000"/>
                </a:solidFill>
                <a:latin typeface="&amp;quot"/>
              </a:rPr>
              <a:t>В</a:t>
            </a:r>
            <a:r>
              <a:rPr lang="ru-RU" b="1" i="1" dirty="0">
                <a:solidFill>
                  <a:srgbClr val="000000"/>
                </a:solidFill>
                <a:latin typeface="&amp;quot"/>
              </a:rPr>
              <a:t>оспитатель МБДОУ г. Иркутска детский сад № 44: </a:t>
            </a:r>
            <a:r>
              <a:rPr lang="ru-RU" b="1" i="1" dirty="0" err="1" smtClean="0">
                <a:solidFill>
                  <a:srgbClr val="000000"/>
                </a:solidFill>
                <a:latin typeface="&amp;quot"/>
              </a:rPr>
              <a:t>Нугманова</a:t>
            </a:r>
            <a:r>
              <a:rPr lang="ru-RU" b="1" i="1" dirty="0" smtClean="0">
                <a:solidFill>
                  <a:srgbClr val="000000"/>
                </a:solidFill>
                <a:latin typeface="&amp;quot"/>
              </a:rPr>
              <a:t> Г.М.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7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0" y="232475"/>
            <a:ext cx="7106597" cy="51800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7631" y="1209964"/>
            <a:ext cx="5911635" cy="554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246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5090" y="461818"/>
            <a:ext cx="4550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&amp;quot"/>
              </a:rPr>
              <a:t>Интерактивный игровой «Кейс»</a:t>
            </a:r>
            <a:endParaRPr lang="ru-RU" sz="2000" b="1" i="1" dirty="0">
              <a:latin typeface="&amp;quo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730" y="910692"/>
            <a:ext cx="5526769" cy="30130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106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Грамматический строй</a:t>
            </a:r>
            <a:endParaRPr lang="ru-RU" sz="2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«Жадина»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«Один-много»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«Кто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кем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 рынке»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«Бежит-лежит»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«Посчитай-ка»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Одежда, обувь, головные уборы по сезону»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из чего?»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22499" y="910692"/>
            <a:ext cx="5551054" cy="514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6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Лексика</a:t>
            </a:r>
          </a:p>
          <a:p>
            <a:pPr lvl="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Одежда, обувь, головные уборы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</a:p>
          <a:p>
            <a:pPr lvl="0">
              <a:lnSpc>
                <a:spcPct val="106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Защитник отечества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06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чья тень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>
              <a:lnSpc>
                <a:spcPct val="106000"/>
              </a:lnSpc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головной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убор»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«Кому что нужно для несения службы»</a:t>
            </a:r>
          </a:p>
          <a:p>
            <a:pPr>
              <a:lnSpc>
                <a:spcPct val="106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нужно военному и не военному?»</a:t>
            </a:r>
          </a:p>
          <a:p>
            <a:pPr>
              <a:lnSpc>
                <a:spcPct val="106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и соотнеси головные уборы по родам войск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06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«Сорока-белобока»</a:t>
            </a:r>
          </a:p>
          <a:p>
            <a:pPr>
              <a:lnSpc>
                <a:spcPct val="106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«Овощи-фрукты»</a:t>
            </a:r>
          </a:p>
          <a:p>
            <a:pPr>
              <a:lnSpc>
                <a:spcPct val="106000"/>
              </a:lnSpc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6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6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6000"/>
              </a:lnSpc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6000"/>
              </a:lnSpc>
              <a:spcAft>
                <a:spcPts val="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0424" y="3646444"/>
            <a:ext cx="3928576" cy="2330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pPr marL="342900" lvl="0" indent="-342900">
              <a:lnSpc>
                <a:spcPct val="106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Связная </a:t>
            </a: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речь</a:t>
            </a:r>
            <a:endParaRPr lang="ru-RU" sz="2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Машу на прогулку?»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«Сочиняю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ходу»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6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«Сказочная ошибка»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00553" y="4632278"/>
            <a:ext cx="5044266" cy="847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lnSpc>
                <a:spcPct val="106000"/>
              </a:lnSpc>
              <a:spcAft>
                <a:spcPts val="800"/>
              </a:spcAft>
              <a:buFont typeface="Wingdings" panose="05000000000000000000" pitchFamily="2" charset="2"/>
              <a:buChar char=""/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Говори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правильно</a:t>
            </a:r>
          </a:p>
          <a:p>
            <a:pPr lvl="0">
              <a:lnSpc>
                <a:spcPct val="106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Аудиовизуальные орфоэпические разминки.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8429" y="5216006"/>
            <a:ext cx="647343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здоров</a:t>
            </a:r>
          </a:p>
          <a:p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классификация: «Почему у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бывает разная осанка»</a:t>
            </a:r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можно испортить осанку.»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«Красивая осанка» </a:t>
            </a:r>
            <a:endParaRPr lang="ru-RU" dirty="0"/>
          </a:p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«Угадай-ка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430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7533" y="596443"/>
            <a:ext cx="3725240" cy="26693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16892" y="119715"/>
            <a:ext cx="6752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&amp;quot"/>
              </a:rPr>
              <a:t>Каталог интерактивных игр: «Грамматика»</a:t>
            </a:r>
            <a:endParaRPr lang="ru-RU" sz="2400" b="1" dirty="0">
              <a:latin typeface="&amp;quot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94139" y="711052"/>
            <a:ext cx="1339273" cy="4054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619" y="3521904"/>
            <a:ext cx="3835925" cy="259286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6168" y="6114770"/>
            <a:ext cx="5290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learningapps.org/watch?v=pbvwu3v3n20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54621" y="2942622"/>
            <a:ext cx="4619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https://learningapps.org/display?v=pikowhejt21</a:t>
            </a:r>
            <a:r>
              <a:rPr lang="ru-RU" dirty="0"/>
              <a:t>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3412" y="3532258"/>
            <a:ext cx="3437649" cy="255412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F216FF-BE66-415E-933E-36EA1866E61B}"/>
              </a:ext>
            </a:extLst>
          </p:cNvPr>
          <p:cNvSpPr txBox="1"/>
          <p:nvPr/>
        </p:nvSpPr>
        <p:spPr>
          <a:xfrm>
            <a:off x="5970136" y="627155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7"/>
              </a:rPr>
              <a:t>https://learningapps.org/display?v=pj6nkepin21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9015107" y="3674782"/>
            <a:ext cx="1542473" cy="4710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9144704" y="3695797"/>
            <a:ext cx="122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&amp;quot"/>
              </a:rPr>
              <a:t>«На рынке»</a:t>
            </a:r>
            <a:endParaRPr lang="ru-RU" sz="1400" b="1" dirty="0">
              <a:latin typeface="&amp;quot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6168" y="3883023"/>
            <a:ext cx="1339273" cy="3694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57865" y="3849686"/>
            <a:ext cx="161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b="1" dirty="0" smtClean="0">
                <a:latin typeface="&amp;quot"/>
              </a:rPr>
              <a:t>Жадина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300166" y="706593"/>
            <a:ext cx="1613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b="1" dirty="0" smtClean="0">
                <a:latin typeface="&amp;quot"/>
              </a:rPr>
              <a:t>Дискотека</a:t>
            </a:r>
            <a:r>
              <a:rPr lang="ru-RU" b="1" dirty="0" smtClean="0"/>
              <a:t>»</a:t>
            </a: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9328" y="670330"/>
            <a:ext cx="3371787" cy="2272292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9950064" y="478748"/>
            <a:ext cx="1808359" cy="64803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9932692" y="679656"/>
            <a:ext cx="1769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&amp;quot"/>
              </a:rPr>
              <a:t>«Рюкзак туриста»</a:t>
            </a:r>
            <a:endParaRPr lang="ru-RU" sz="1400" b="1" dirty="0">
              <a:latin typeface="&amp;quot"/>
            </a:endParaRPr>
          </a:p>
        </p:txBody>
      </p:sp>
    </p:spTree>
    <p:extLst>
      <p:ext uri="{BB962C8B-B14F-4D97-AF65-F5344CB8AC3E}">
        <p14:creationId xmlns:p14="http://schemas.microsoft.com/office/powerpoint/2010/main" val="18027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02856" y="212079"/>
            <a:ext cx="6165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&amp;quot"/>
              </a:rPr>
              <a:t>Каталог интерактивных игр: «Лексика»</a:t>
            </a:r>
            <a:endParaRPr lang="ru-RU" sz="2400" b="1" dirty="0">
              <a:latin typeface="&amp;quo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076B3F-7665-498C-B21D-A40F9A200E4B}"/>
              </a:ext>
            </a:extLst>
          </p:cNvPr>
          <p:cNvSpPr txBox="1"/>
          <p:nvPr/>
        </p:nvSpPr>
        <p:spPr>
          <a:xfrm>
            <a:off x="5245289" y="62083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https://learningapps.org/display?v=pazfgmeok21</a:t>
            </a:r>
            <a:r>
              <a:rPr lang="ru-RU" dirty="0"/>
              <a:t>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322" y="913072"/>
            <a:ext cx="6627178" cy="33481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1564" y="3125758"/>
            <a:ext cx="4733564" cy="3006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29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2856" y="212079"/>
            <a:ext cx="7022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&amp;quot"/>
              </a:rPr>
              <a:t>Каталог интерактивных игр: «Связная речь»</a:t>
            </a:r>
            <a:endParaRPr lang="ru-RU" sz="2400" b="1" dirty="0">
              <a:latin typeface="&amp;quo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347" y="1135409"/>
            <a:ext cx="5343219" cy="33442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59117" y="1348509"/>
            <a:ext cx="2202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&amp;quot"/>
              </a:rPr>
              <a:t>«Сочиняю на ходу»</a:t>
            </a:r>
            <a:endParaRPr lang="ru-RU" b="1" dirty="0">
              <a:latin typeface="&amp;quo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6219" y="1098463"/>
            <a:ext cx="4745749" cy="33818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87753" y="1519535"/>
            <a:ext cx="22029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&amp;quot"/>
              </a:rPr>
              <a:t>«Сказочная ошибка»</a:t>
            </a:r>
            <a:endParaRPr lang="ru-RU" b="1" dirty="0">
              <a:latin typeface="&amp;quo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59117" y="4900708"/>
            <a:ext cx="5256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learningapps.org/watch?v=pcwiw1bf521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766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02856" y="212079"/>
            <a:ext cx="6995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&amp;quot"/>
              </a:rPr>
              <a:t>Каталог интерактивных игр: «Будь здоров!»</a:t>
            </a:r>
            <a:endParaRPr lang="ru-RU" sz="2400" b="1" dirty="0">
              <a:latin typeface="&amp;quo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35" y="1143245"/>
            <a:ext cx="4904154" cy="31465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4609" y="4797841"/>
            <a:ext cx="5216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3"/>
              </a:rPr>
              <a:t>https://</a:t>
            </a:r>
            <a:r>
              <a:rPr lang="ru-RU" dirty="0" smtClean="0">
                <a:hlinkClick r:id="rId3"/>
              </a:rPr>
              <a:t>learningapps.org/watch?v=ps5eo5z4a21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30841" y="900079"/>
            <a:ext cx="40659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Игра-классификация: </a:t>
            </a:r>
          </a:p>
          <a:p>
            <a:r>
              <a:rPr lang="ru-RU" sz="1600" b="1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i="0" u="none" strike="noStrike" dirty="0" smtClean="0">
                <a:solidFill>
                  <a:srgbClr val="55555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у людей бывает разная осанка»</a:t>
            </a:r>
            <a:endParaRPr lang="ru-RU" sz="1600" b="1" dirty="0" smtClean="0">
              <a:solidFill>
                <a:srgbClr val="5555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72326" y="673744"/>
            <a:ext cx="33425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«Красивая осанка» </a:t>
            </a:r>
            <a:endParaRPr lang="ru-RU" sz="16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7295" y="1012298"/>
            <a:ext cx="4381989" cy="363271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53656" y="4843839"/>
            <a:ext cx="6438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https://www.jigsawplanet.com/?rc=play&amp;pid=0c6e9bef9b5d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38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1449</TotalTime>
  <Words>289</Words>
  <Application>Microsoft Office PowerPoint</Application>
  <PresentationFormat>Широкоэкранный</PresentationFormat>
  <Paragraphs>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&amp;quot</vt:lpstr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Lenovo</dc:creator>
  <cp:lastModifiedBy>Пользователь Windows</cp:lastModifiedBy>
  <cp:revision>77</cp:revision>
  <dcterms:created xsi:type="dcterms:W3CDTF">2021-10-14T09:07:03Z</dcterms:created>
  <dcterms:modified xsi:type="dcterms:W3CDTF">2022-04-13T06:30:21Z</dcterms:modified>
</cp:coreProperties>
</file>