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73" r:id="rId4"/>
    <p:sldId id="272" r:id="rId5"/>
    <p:sldId id="271" r:id="rId6"/>
    <p:sldId id="282" r:id="rId7"/>
    <p:sldId id="270" r:id="rId8"/>
    <p:sldId id="275" r:id="rId9"/>
    <p:sldId id="269" r:id="rId10"/>
    <p:sldId id="268" r:id="rId11"/>
    <p:sldId id="276" r:id="rId12"/>
    <p:sldId id="279" r:id="rId13"/>
    <p:sldId id="280" r:id="rId14"/>
    <p:sldId id="281" r:id="rId15"/>
    <p:sldId id="278" r:id="rId16"/>
    <p:sldId id="277" r:id="rId17"/>
    <p:sldId id="267" r:id="rId18"/>
    <p:sldId id="266" r:id="rId19"/>
    <p:sldId id="26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AB6D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02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C8D-C120-46F0-8D9D-D8135F6DAFC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DDB0-01CB-444C-8835-023E588ED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314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C8D-C120-46F0-8D9D-D8135F6DAFC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DDB0-01CB-444C-8835-023E588ED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005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C8D-C120-46F0-8D9D-D8135F6DAFC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DDB0-01CB-444C-8835-023E588ED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510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C8D-C120-46F0-8D9D-D8135F6DAFC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DDB0-01CB-444C-8835-023E588ED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878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C8D-C120-46F0-8D9D-D8135F6DAFC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DDB0-01CB-444C-8835-023E588ED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163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C8D-C120-46F0-8D9D-D8135F6DAFC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DDB0-01CB-444C-8835-023E588ED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770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C8D-C120-46F0-8D9D-D8135F6DAFC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DDB0-01CB-444C-8835-023E588ED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165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C8D-C120-46F0-8D9D-D8135F6DAFC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DDB0-01CB-444C-8835-023E588ED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233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C8D-C120-46F0-8D9D-D8135F6DAFC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DDB0-01CB-444C-8835-023E588ED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995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C8D-C120-46F0-8D9D-D8135F6DAFC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DDB0-01CB-444C-8835-023E588ED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588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C8D-C120-46F0-8D9D-D8135F6DAFC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DDB0-01CB-444C-8835-023E588ED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915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67C8D-C120-46F0-8D9D-D8135F6DAFC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DDB0-01CB-444C-8835-023E588ED2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36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90344" y="1335024"/>
            <a:ext cx="80832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творческих способностей детей младшего дошкольного возраста </a:t>
            </a:r>
          </a:p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театрализованную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3637813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85" y="122664"/>
            <a:ext cx="11519210" cy="659037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5329" y="247209"/>
            <a:ext cx="4111232" cy="30834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402" y="3773336"/>
            <a:ext cx="4297159" cy="24171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445" y="3339386"/>
            <a:ext cx="3900771" cy="29255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1747" y="871466"/>
            <a:ext cx="2779702" cy="49374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29403" y="3279225"/>
            <a:ext cx="42031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Драматизация сказки «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Заюшкина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избушка»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51229" y="5808905"/>
            <a:ext cx="2750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Кукольный театр «Маша и медведь»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6344" y="6391656"/>
            <a:ext cx="3282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Варешковый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театр «Репка»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29402" y="6264964"/>
            <a:ext cx="4925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Театрализованное представление «Муха цокотуха»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327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85" y="122664"/>
            <a:ext cx="11519210" cy="659037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242" y="3486930"/>
            <a:ext cx="3450336" cy="2587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544" y="1933384"/>
            <a:ext cx="3549396" cy="26620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5280" y="208026"/>
            <a:ext cx="3803904" cy="28529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7702" y="3377090"/>
            <a:ext cx="3896017" cy="29220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2297" y="6245352"/>
            <a:ext cx="4122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Театр картинок «Кот, петух и лиса»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71544" y="4709160"/>
            <a:ext cx="3549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Штоковые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куклы. Игра «Матрёшки»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87284" y="3038537"/>
            <a:ext cx="3739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Пальчиковый театр «Репка»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79815" y="6336792"/>
            <a:ext cx="3833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Теневой театр «Колобок»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0487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809" y="27879"/>
            <a:ext cx="11519210" cy="659037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5926" y="122413"/>
            <a:ext cx="3747831" cy="28108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736" y="2456990"/>
            <a:ext cx="4998592" cy="37489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5926" y="3323064"/>
            <a:ext cx="3843826" cy="28828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25926" y="2961876"/>
            <a:ext cx="3747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Настольный театр «Колобок»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25926" y="6309360"/>
            <a:ext cx="38651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кукол «Медвежата»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2520" y="6309360"/>
            <a:ext cx="5081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на фартуке «Теремок»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07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85" y="122664"/>
            <a:ext cx="11519210" cy="659037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0224" y="1060704"/>
            <a:ext cx="3752850" cy="5003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964" y="3685032"/>
            <a:ext cx="3560064" cy="26700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4607" y="2212848"/>
            <a:ext cx="3816096" cy="28620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964" y="6355080"/>
            <a:ext cx="3665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Кукольный театр «Снежный колобок»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94607" y="5276088"/>
            <a:ext cx="3816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марионеток «Весёлые подружки»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07224" y="6172200"/>
            <a:ext cx="4245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Ростовой,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плосткосной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театр «Курочка Ряба»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696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85" y="122664"/>
            <a:ext cx="11519210" cy="659037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8784" y="199136"/>
            <a:ext cx="3217926" cy="42905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432" y="3417849"/>
            <a:ext cx="3950208" cy="29626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3687" y="2208896"/>
            <a:ext cx="4035849" cy="3459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58640" y="5668196"/>
            <a:ext cx="4700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речи. Чтение художественной литературы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8432" y="6314527"/>
            <a:ext cx="3950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деятельность. Лепка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58784" y="4645152"/>
            <a:ext cx="3217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речи. «Игра с матрёшками»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0023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85" y="122664"/>
            <a:ext cx="11519210" cy="659037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2423160" y="2409558"/>
            <a:ext cx="90708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спешное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по развитию творческих способностей младших дошкольников через театральную деятельность возможно только при тесном сотрудничестве всех субъектов педагогического процесса (педагогов, детей, родителей), применении комплекса средств, методов, форм, создании предметно-развивающей среды, дает возможность получить положительный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3160" y="4407408"/>
            <a:ext cx="91622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1.Беседы «Играете ли вы с ребенком в театр». 2.Наглядная информация «Театрализованная деятельность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Доме ребёнка». 3.Выставка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презентация разных видов театра «Поиграйте с нами».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.Помощь родителей к творческой деятельности (изготовление элементов костюма , ширмы, настольного театра , декораций).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5.Консультации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Домашний театр, Что значит театр для детей и т.д.) </a:t>
            </a:r>
          </a:p>
        </p:txBody>
      </p:sp>
    </p:spTree>
    <p:extLst>
      <p:ext uri="{BB962C8B-B14F-4D97-AF65-F5344CB8AC3E}">
        <p14:creationId xmlns:p14="http://schemas.microsoft.com/office/powerpoint/2010/main" val="21639045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85" y="122664"/>
            <a:ext cx="11519210" cy="659037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9912" y="201168"/>
            <a:ext cx="3312414" cy="4416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30180" y="4696224"/>
            <a:ext cx="3300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Татаринов Демид. Пальчиковый театр «Репка»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611" y="1384875"/>
            <a:ext cx="3312414" cy="44165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55312" y="5851719"/>
            <a:ext cx="3291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Гуляев Семён. Теневой театр «Колобок»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42" y="3045732"/>
            <a:ext cx="4401312" cy="33009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385" y="6364224"/>
            <a:ext cx="44680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Лукашов Лёва. Настольный театр «Колобок»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6164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85" y="122664"/>
            <a:ext cx="11519210" cy="659037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0728" y="246888"/>
            <a:ext cx="3563112" cy="47508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80002" y="5121080"/>
            <a:ext cx="3310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Ремезов Савелий. Магнитный театр «Курочка Ряба»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3087" y="1234019"/>
            <a:ext cx="3647341" cy="44718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97096" y="5917057"/>
            <a:ext cx="4013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Татаринов Демид. Магнитный театр «Теремок»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912" y="1744219"/>
            <a:ext cx="3288030" cy="43840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4246" y="6128259"/>
            <a:ext cx="3282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Гуляев Семён. Театр на пальчиках «Теремок»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5741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85" y="122664"/>
            <a:ext cx="11519210" cy="659037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2331720" y="2606040"/>
            <a:ext cx="939088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 : - дети получат представления о театре, о его разновидностях; - дети должны развить умение пользоваться настольным, пальчиковым и кукольным театром; - сформировать умение передавать характер персонажа интонационной выразительностью речи, мимикой, жестами; - дети с помощью воспитателя научатся инсценировать знакомые сказки; научатся работать в коллективе, общаться между собой посредствам театральных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 конечно, занимаясь с детьми театром, мы делаем жизнь наших воспитанников интересной и содержательной, наполняем ее яркими впечатлениями и радостью творчества. Театр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Доме ребенка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 ребенка видеть прекрасное в жизни и в людях, зародит стремление нести в жизнь прекрасное и доброе.</a:t>
            </a:r>
          </a:p>
        </p:txBody>
      </p:sp>
    </p:spTree>
    <p:extLst>
      <p:ext uri="{BB962C8B-B14F-4D97-AF65-F5344CB8AC3E}">
        <p14:creationId xmlns:p14="http://schemas.microsoft.com/office/powerpoint/2010/main" val="34580590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85" y="122664"/>
            <a:ext cx="11519210" cy="659037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2889504" y="2953512"/>
            <a:ext cx="7260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389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29" y="122664"/>
            <a:ext cx="11519210" cy="659037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2386584" y="2624328"/>
            <a:ext cx="92811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«Оставляя неизгладимые впечатления на всю жизнь, оно уже в ранние годы дает нам уроки не только красоты, но и уроки морали, нравственности и идейности. И чем богаче и содержательные эти уроки, тем легче и успешнее идет дальнейшее развитие духовного мира детей. Качество и количество этих уроков в первую очередь зависят от родителей и воспитателей детских садов. Как правило, маленькие дети активно относятся к тому, что вызывает их интерес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Д.Б.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Кабалевский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18998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85" y="122664"/>
            <a:ext cx="11519210" cy="659037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5724144" y="603504"/>
            <a:ext cx="5934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творческих способностей детей посредством театрализованной деятельности.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31720" y="2377440"/>
            <a:ext cx="932688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Формировать у детей театрально-творческие способности, знания и навыки театральной культуры. Пополнить и активизировать словарь детей. Учить передавать в движениях образы сказочных героев (мышка, лягушка, медведь, волк, лиса и др.) и их действия. Развивать эмоциональную отзывчивость, выразительность речи, артистические способности через театрализованную деятельность. Развивать коммуникативные способности – умение общаться с другими людьми, опираясь на правила речевого общения. Прививать детям первичные навыки в области театрального искусства (использование мимики, жестов. Заинтересовать и привлечь родителей в изготовлении разных видов театра. Создать условия для развития творческой активности детей. Приобщить детей к театральной культуре, обогатить их театральный опыт.</a:t>
            </a:r>
          </a:p>
        </p:txBody>
      </p:sp>
    </p:spTree>
    <p:extLst>
      <p:ext uri="{BB962C8B-B14F-4D97-AF65-F5344CB8AC3E}">
        <p14:creationId xmlns:p14="http://schemas.microsoft.com/office/powerpoint/2010/main" val="1542071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953" y="131808"/>
            <a:ext cx="11519210" cy="659037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2252546" y="2464420"/>
            <a:ext cx="93893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развития театрализованной игры состоят в постепенном переходе ребенка: от наблюдения театрализованной постановки взрослого к самостоятельной игровой деятельности; от индивидуальной игры и «игры рядом» к игре в группе из трех-пяти сверстников, исполняющих роли; от имитации действий персонажей к имитации действий в сочетании с передачей основных эмоций героя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3620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773" y="105937"/>
            <a:ext cx="11519210" cy="659037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7342632" y="441276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– драматизации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28516" y="2562217"/>
            <a:ext cx="5010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Театрализованные игр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18004" y="4381982"/>
            <a:ext cx="3621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режиссерские</a:t>
            </a:r>
            <a:r>
              <a:rPr lang="ru-RU" altLang="ru-RU" dirty="0" smtClean="0"/>
              <a:t> </a:t>
            </a:r>
            <a:r>
              <a:rPr lang="ru-RU" altLang="ru-RU" sz="2800" dirty="0" smtClean="0"/>
              <a:t>игры</a:t>
            </a:r>
            <a:endParaRPr lang="ru-RU" alt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95928" y="2562217"/>
            <a:ext cx="4919472" cy="738767"/>
          </a:xfrm>
          <a:prstGeom prst="rect">
            <a:avLst/>
          </a:prstGeom>
          <a:noFill/>
          <a:ln w="476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318004" y="4412760"/>
            <a:ext cx="3402572" cy="649894"/>
          </a:xfrm>
          <a:prstGeom prst="rect">
            <a:avLst/>
          </a:prstGeom>
          <a:noFill/>
          <a:ln w="508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03688" y="4381982"/>
            <a:ext cx="3858322" cy="680672"/>
          </a:xfrm>
          <a:prstGeom prst="rect">
            <a:avLst/>
          </a:prstGeom>
          <a:noFill/>
          <a:ln w="508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4215161" y="3401122"/>
            <a:ext cx="1723867" cy="836341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7203688" y="3401122"/>
            <a:ext cx="1271239" cy="836341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7662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773" y="115081"/>
            <a:ext cx="11519210" cy="659037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5730983" y="194024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театральными играми начинается с младенческого возраста. Именно в этот период появляется интерес 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инсценированию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песен,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сказок показывающих педагогами, взяв за основу содержание знакомых ребёнку произведений.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473" y="3033522"/>
            <a:ext cx="4343400" cy="32575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1745" y="6291072"/>
            <a:ext cx="4319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сеанс. Кукла -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говорушка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1561" y="1825240"/>
            <a:ext cx="2797920" cy="434188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191496" y="6167961"/>
            <a:ext cx="2797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Инсценирование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песни «Петушок»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828" y="1843721"/>
            <a:ext cx="3910807" cy="430491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812827" y="6291071"/>
            <a:ext cx="3910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Драматизация сказки «Курочка Ряба»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107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85" y="142298"/>
            <a:ext cx="11519210" cy="659037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5385816" y="374904"/>
            <a:ext cx="65562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1313">
              <a:lnSpc>
                <a:spcPct val="100000"/>
              </a:lnSpc>
              <a:spcBef>
                <a:spcPts val="325"/>
              </a:spcBef>
              <a:spcAft>
                <a:spcPts val="600"/>
              </a:spcAft>
              <a:buClr>
                <a:srgbClr val="404040"/>
              </a:buClr>
              <a:buFont typeface="Wingdings 2" panose="05020102010507070707" pitchFamily="18" charset="2"/>
              <a:buChar char="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режиссерской игре «артистами являются игрушки или их заместители, а ребенок, организуя деятельность как «сценарист и режиссер», управляет «артистами». «Озвучивая» героев и комментируя сюжет, он использует разные средства вербальной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(речевой)выразительности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Виды режиссерских игр определяются в соответствии с разнообразием театров, используемых в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Доме ребенка :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настольный, плоскостной и объемный, кукольный (бибабо, пальчиковый, марионеток) и т.д.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86584" y="2834640"/>
            <a:ext cx="91714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1313">
              <a:lnSpc>
                <a:spcPct val="100000"/>
              </a:lnSpc>
              <a:spcBef>
                <a:spcPts val="325"/>
              </a:spcBef>
              <a:spcAft>
                <a:spcPts val="600"/>
              </a:spcAft>
              <a:buClr>
                <a:srgbClr val="404040"/>
              </a:buClr>
              <a:buFont typeface="Wingdings 2" panose="05020102010507070707" pitchFamily="18" charset="2"/>
              <a:buChar char="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режиссёрским играм относится:</a:t>
            </a:r>
          </a:p>
          <a:p>
            <a:pPr indent="-341313">
              <a:lnSpc>
                <a:spcPct val="100000"/>
              </a:lnSpc>
              <a:spcBef>
                <a:spcPts val="325"/>
              </a:spcBef>
              <a:spcAft>
                <a:spcPts val="600"/>
              </a:spcAft>
              <a:buClr>
                <a:srgbClr val="404040"/>
              </a:buClr>
              <a:buFont typeface="Wingdings 2" panose="05020102010507070707" pitchFamily="18" charset="2"/>
              <a:buChar char="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настольный театр,•</a:t>
            </a:r>
          </a:p>
          <a:p>
            <a:pPr indent="-341313">
              <a:lnSpc>
                <a:spcPct val="100000"/>
              </a:lnSpc>
              <a:spcBef>
                <a:spcPts val="325"/>
              </a:spcBef>
              <a:spcAft>
                <a:spcPts val="600"/>
              </a:spcAft>
              <a:buClr>
                <a:srgbClr val="404040"/>
              </a:buClr>
              <a:buFont typeface="Wingdings 2" panose="05020102010507070707" pitchFamily="18" charset="2"/>
              <a:buChar char="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теневой театр,•</a:t>
            </a:r>
          </a:p>
          <a:p>
            <a:pPr indent="-341313">
              <a:lnSpc>
                <a:spcPct val="100000"/>
              </a:lnSpc>
              <a:spcBef>
                <a:spcPts val="325"/>
              </a:spcBef>
              <a:spcAft>
                <a:spcPts val="600"/>
              </a:spcAft>
              <a:buClr>
                <a:srgbClr val="404040"/>
              </a:buClr>
              <a:buFont typeface="Wingdings 2" panose="05020102010507070707" pitchFamily="18" charset="2"/>
              <a:buChar char="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театр на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фланелеграфе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.•</a:t>
            </a:r>
          </a:p>
          <a:p>
            <a:pPr indent="-341313">
              <a:lnSpc>
                <a:spcPct val="100000"/>
              </a:lnSpc>
              <a:spcBef>
                <a:spcPts val="325"/>
              </a:spcBef>
              <a:spcAft>
                <a:spcPts val="600"/>
              </a:spcAft>
              <a:buClr>
                <a:srgbClr val="404040"/>
              </a:buClr>
              <a:buFont typeface="Wingdings 2" panose="05020102010507070707" pitchFamily="18" charset="2"/>
              <a:buChar char="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этих играх ребёнок или взрослый действует за всех персонажей (как режиссёр). В настольном театре традиционно используется театр игрушек, театр картинок. Сейчас появляются и другие виды театра: вязаный театр, театр ложек, театр кружек, театр коробочек и др. К стендовым видам театра относятся стенд – книжка, театр на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фланелеграфе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теневой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793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85" y="142298"/>
            <a:ext cx="11519210" cy="659037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3370" y="249749"/>
            <a:ext cx="3864864" cy="28986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808" y="3813787"/>
            <a:ext cx="4587248" cy="25803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9479" y="3028174"/>
            <a:ext cx="3432444" cy="33659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2961" y="6394114"/>
            <a:ext cx="45870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Театр на липучках.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44333" y="6394114"/>
            <a:ext cx="3602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на фартуке «Репка»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47069" y="3355848"/>
            <a:ext cx="3071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на пальчиках «Теремок»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663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85" y="122664"/>
            <a:ext cx="11519210" cy="659037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5508703" y="535259"/>
            <a:ext cx="606626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драматизации</a:t>
            </a:r>
          </a:p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играм – драматизациям относятся игры, основанные на действиях исполнителя роли (взрослого или ребёнка), который при этом может использовать надетые на руку куклы бибабо или пальчиковый театр, а также элементы костюма.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386362" y="3169337"/>
            <a:ext cx="91886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1313" algn="just">
              <a:lnSpc>
                <a:spcPct val="100000"/>
              </a:lnSpc>
              <a:spcBef>
                <a:spcPts val="288"/>
              </a:spcBef>
              <a:spcAft>
                <a:spcPts val="600"/>
              </a:spcAft>
              <a:buClr>
                <a:srgbClr val="404040"/>
              </a:buClr>
              <a:buFont typeface="Wingdings 2" panose="05020102010507070707" pitchFamily="18" charset="2"/>
              <a:buChar char="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играх-драматизациях ребенок, исполняя роль в качестве «артиста», самостоятельно создает образ с помощью комплекса средств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вербальной ( речевой)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невербальной ( мимика, жесты)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выразительности. Видами драматизации являются игры-имитации образов животных, людей, литературных персонажей; ролевые диалоги на основе текста; инсценировки произведений; постановки спектаклей по одному или нескольким произведениям; игры-импровизации с разыгрыванием сюжета (или нескольких сюжетов) без предварительной подготовки</a:t>
            </a:r>
          </a:p>
        </p:txBody>
      </p:sp>
    </p:spTree>
    <p:extLst>
      <p:ext uri="{BB962C8B-B14F-4D97-AF65-F5344CB8AC3E}">
        <p14:creationId xmlns:p14="http://schemas.microsoft.com/office/powerpoint/2010/main" val="32571245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659</TotalTime>
  <Words>997</Words>
  <Application>Microsoft Office PowerPoint</Application>
  <PresentationFormat>Широкоэкранный</PresentationFormat>
  <Paragraphs>54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Wingdings 2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MoiHome</dc:creator>
  <cp:lastModifiedBy>MoiHome</cp:lastModifiedBy>
  <cp:revision>38</cp:revision>
  <dcterms:created xsi:type="dcterms:W3CDTF">2021-04-05T15:33:00Z</dcterms:created>
  <dcterms:modified xsi:type="dcterms:W3CDTF">2022-04-06T17:51:16Z</dcterms:modified>
</cp:coreProperties>
</file>