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3DDC-17B1-4346-B7C3-B6A98F48499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8202-200B-4504-AC24-F96511FC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3DDC-17B1-4346-B7C3-B6A98F48499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8202-200B-4504-AC24-F96511FC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3DDC-17B1-4346-B7C3-B6A98F48499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8202-200B-4504-AC24-F96511FC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3DDC-17B1-4346-B7C3-B6A98F48499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8202-200B-4504-AC24-F96511FC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3DDC-17B1-4346-B7C3-B6A98F48499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8202-200B-4504-AC24-F96511FC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3DDC-17B1-4346-B7C3-B6A98F48499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8202-200B-4504-AC24-F96511FC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3DDC-17B1-4346-B7C3-B6A98F48499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8202-200B-4504-AC24-F96511FC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3DDC-17B1-4346-B7C3-B6A98F48499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8202-200B-4504-AC24-F96511FC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3DDC-17B1-4346-B7C3-B6A98F48499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8202-200B-4504-AC24-F96511FC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3DDC-17B1-4346-B7C3-B6A98F48499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8202-200B-4504-AC24-F96511FC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3DDC-17B1-4346-B7C3-B6A98F48499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8202-200B-4504-AC24-F96511FC93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33DDC-17B1-4346-B7C3-B6A98F484991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F8202-200B-4504-AC24-F96511FC93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Бесполое размножение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У животных различают специфическую (свойственную данному виду) полиэмбрионию, и спорадическую, или случайную. Специфическая полиэмбриония встречается у животных различных </a:t>
            </a:r>
            <a:r>
              <a:rPr lang="ru-RU" dirty="0" err="1"/>
              <a:t>системаческих</a:t>
            </a:r>
            <a:r>
              <a:rPr lang="ru-RU" dirty="0"/>
              <a:t> групп (мшанок, насекомых, броненосцев и т. д.)</a:t>
            </a:r>
          </a:p>
          <a:p>
            <a:r>
              <a:rPr lang="ru-RU" dirty="0"/>
              <a:t>Её биологический смысл заключается в увеличении числа потомков, развивающихся из одной оплодотворенной яйцеклетки.</a:t>
            </a:r>
          </a:p>
          <a:p>
            <a:r>
              <a:rPr lang="ru-RU" dirty="0"/>
              <a:t>Спорадическая полиэмбриония вызвана воздействием случайных факторов и встречается у многих видов животных, в том числе у человека. В результате полиэмбрионии развиваются два организма, абсолютно идентичных по генотипам, но имеющих различия в фенотипе (последствия воздействия среды).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/>
              <a:t>Полиэмбриония </a:t>
            </a:r>
            <a:r>
              <a:rPr lang="ru-RU" b="1" dirty="0" smtClean="0"/>
              <a:t>растений </a:t>
            </a:r>
            <a:r>
              <a:rPr lang="ru-RU" dirty="0"/>
              <a:t>Бывает истинной и ложной. Истинная полиэмбриония — все зародыши развиваются в одном </a:t>
            </a:r>
            <a:r>
              <a:rPr lang="ru-RU" dirty="0" err="1" smtClean="0"/>
              <a:t>заро</a:t>
            </a:r>
            <a:r>
              <a:rPr lang="ru-RU" dirty="0" smtClean="0"/>
              <a:t> </a:t>
            </a:r>
            <a:r>
              <a:rPr lang="ru-RU" dirty="0" err="1" smtClean="0"/>
              <a:t>дышевом</a:t>
            </a:r>
            <a:r>
              <a:rPr lang="ru-RU" dirty="0"/>
              <a:t> мешке, ложная — в разных зародышевых мешках </a:t>
            </a:r>
            <a:r>
              <a:rPr lang="ru-RU" dirty="0" smtClean="0"/>
              <a:t>                      соответственно</a:t>
            </a:r>
            <a:r>
              <a:rPr lang="ru-RU" dirty="0"/>
              <a:t>.</a:t>
            </a:r>
            <a:endParaRPr lang="ru-RU" b="1" dirty="0"/>
          </a:p>
          <a:p>
            <a:pPr>
              <a:buNone/>
            </a:pPr>
            <a:endParaRPr lang="ru-RU" dirty="0"/>
          </a:p>
          <a:p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7227904_239032182.pdf-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Вегетативное размножение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Вегетативное размножение</a:t>
            </a:r>
            <a:r>
              <a:rPr lang="ru-RU" dirty="0"/>
              <a:t> — способ бесполого размножения, при котором новые особи образуются или из частей вегетативного тела материнской особи, или из особых структур (корневище, клубень и др.), специально предназначенных для этой формы размножения. Вегетативное размножение характерно для многих групп растений, используется в садоводстве, огородничестве, селекции растений (искусственное вегетативное размножение).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Спорообразование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Спорообразование</a:t>
            </a:r>
            <a:r>
              <a:rPr lang="ru-RU" dirty="0"/>
              <a:t> </a:t>
            </a:r>
            <a:r>
              <a:rPr lang="ru-RU" dirty="0" smtClean="0"/>
              <a:t> </a:t>
            </a:r>
            <a:r>
              <a:rPr lang="ru-RU" dirty="0"/>
              <a:t>— размножение посредством спор. </a:t>
            </a:r>
            <a:r>
              <a:rPr lang="ru-RU" b="1" dirty="0"/>
              <a:t>Споры</a:t>
            </a:r>
            <a:r>
              <a:rPr lang="ru-RU" dirty="0"/>
              <a:t> — специализированные клетки, у большинства видов образуются в особых органах — спорангиях. У высших растений образованию спор предшествует мейоз.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7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Клонирование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Клонирование</a:t>
            </a:r>
            <a:r>
              <a:rPr lang="ru-RU" dirty="0"/>
              <a:t> — комплекс методов, используемых человеком для получения генетически идентичных копий клеток или особей. </a:t>
            </a:r>
            <a:r>
              <a:rPr lang="ru-RU" b="1" dirty="0"/>
              <a:t>Клон</a:t>
            </a:r>
            <a:r>
              <a:rPr lang="ru-RU" dirty="0"/>
              <a:t> — совокупность клеток или особей, произошедших от общего предка путем бесполого размножения. В основе получения клона лежит митоз (у бактерий — простое деление).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Бесполое размножение осуществляется при участии лишь одной родительской особи и происходит без образования гамет. Дочернее поколение у одних видов возникает из одной или группы клеток материнского организма, у других видов — в специализированных органах. Различают следующие </a:t>
            </a:r>
            <a:r>
              <a:rPr lang="ru-RU" b="1" dirty="0"/>
              <a:t>способы бесполого размножения</a:t>
            </a:r>
            <a:r>
              <a:rPr lang="ru-RU" dirty="0"/>
              <a:t>: деление, почкование, фрагментация, полиэмбриония, споро­образование, вегетативное размножение.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Деление</a:t>
            </a:r>
            <a:r>
              <a:rPr lang="ru-RU" dirty="0"/>
              <a:t> — способ бесполого размножения, характерный для одноклеточных организмов, при котором материнская особь делится на две или большее количество дочерних клеток. Можно выделить: а) простое бинарное деление (прокариоты), б) митотическое бинарное деление (простейшие, одноклеточные водоросли), в) множественное деление, или шизогонию (малярийный плазмодий, трипаносомы). Во время деления парамеции </a:t>
            </a:r>
            <a:r>
              <a:rPr lang="ru-RU" dirty="0" smtClean="0"/>
              <a:t>микронуклеус </a:t>
            </a:r>
            <a:r>
              <a:rPr lang="ru-RU" dirty="0"/>
              <a:t>делится митозом, макронуклеус — амитозом. Во время шизогонии </a:t>
            </a:r>
            <a:r>
              <a:rPr lang="ru-RU" dirty="0" smtClean="0"/>
              <a:t> </a:t>
            </a:r>
            <a:r>
              <a:rPr lang="ru-RU" dirty="0"/>
              <a:t>сперва многократно митозом делится ядро, затем каждое из дочерних ядер окружается цитоплазмой, и формируются несколько самостоятельных организмов.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Почкование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Почкование</a:t>
            </a:r>
            <a:r>
              <a:rPr lang="ru-RU" dirty="0"/>
              <a:t> — способ бесполого размножения, при котором новые особи образуются в виде выростов на теле родительской особи </a:t>
            </a:r>
            <a:r>
              <a:rPr lang="ru-RU" dirty="0" smtClean="0"/>
              <a:t>. </a:t>
            </a:r>
            <a:r>
              <a:rPr lang="ru-RU" dirty="0"/>
              <a:t>Дочерние особи могут отделяться от материнской и переходить к самостоятельному образу жизни (гидра, дрожжи), могут остаться прикрепленными к ней, образуя в этом случае колонии (коралловые полипы).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836712"/>
            <a:ext cx="6912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Фрагментация</a:t>
            </a:r>
            <a:r>
              <a:rPr lang="ru-RU" sz="3200" dirty="0"/>
              <a:t> </a:t>
            </a:r>
            <a:r>
              <a:rPr lang="ru-RU" sz="3200" dirty="0" smtClean="0"/>
              <a:t> </a:t>
            </a:r>
            <a:r>
              <a:rPr lang="ru-RU" sz="3200" dirty="0"/>
              <a:t>— способ бесполого размножения, при котором новые особи образуются из фрагментов (частей), на которые распадается материнская особь (кольчатые черви, морские звезды, спирогира, элодея). В основе фрагментации лежит способность организмов к регенерации.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193/220306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57058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Полиэмбриония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Полиэмбриония</a:t>
            </a:r>
            <a:r>
              <a:rPr lang="ru-RU" dirty="0"/>
              <a:t> — способ бесполого размножения, при котором новые особи образуются из фрагментов (частей), на которые распадается эмбрион (монозиготные </a:t>
            </a:r>
            <a:r>
              <a:rPr lang="ru-RU" dirty="0" smtClean="0"/>
              <a:t>близнецы)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59</Words>
  <Application>Microsoft Office PowerPoint</Application>
  <PresentationFormat>Экран (4:3)</PresentationFormat>
  <Paragraphs>21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Бесполое размножение</vt:lpstr>
      <vt:lpstr>Слайд 2</vt:lpstr>
      <vt:lpstr>Деление</vt:lpstr>
      <vt:lpstr>Слайд 4</vt:lpstr>
      <vt:lpstr>Почкование</vt:lpstr>
      <vt:lpstr>Слайд 6</vt:lpstr>
      <vt:lpstr>Слайд 7</vt:lpstr>
      <vt:lpstr>Слайд 8</vt:lpstr>
      <vt:lpstr>Полиэмбриония</vt:lpstr>
      <vt:lpstr>Слайд 10</vt:lpstr>
      <vt:lpstr> </vt:lpstr>
      <vt:lpstr>Слайд 12</vt:lpstr>
      <vt:lpstr>Вегетативное размножение</vt:lpstr>
      <vt:lpstr>Слайд 14</vt:lpstr>
      <vt:lpstr>Спорообразование</vt:lpstr>
      <vt:lpstr>Слайд 16</vt:lpstr>
      <vt:lpstr>Клонирование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Бесполое размножение</dc:title>
  <dc:creator>salamon</dc:creator>
  <cp:lastModifiedBy>salamon</cp:lastModifiedBy>
  <cp:revision>4</cp:revision>
  <dcterms:created xsi:type="dcterms:W3CDTF">2022-02-11T03:21:06Z</dcterms:created>
  <dcterms:modified xsi:type="dcterms:W3CDTF">2022-02-11T04:01:18Z</dcterms:modified>
</cp:coreProperties>
</file>