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9" r:id="rId3"/>
    <p:sldId id="260" r:id="rId4"/>
    <p:sldId id="258" r:id="rId5"/>
    <p:sldId id="257" r:id="rId6"/>
    <p:sldId id="256" r:id="rId7"/>
    <p:sldId id="263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50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2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2702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23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5510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9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657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73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4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01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42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2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1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06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90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0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D8DB0-23E4-4BD3-8BAC-DC6D3D521DD6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4633D84-4DC9-4045-B85B-350611F39B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39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03413"/>
            <a:ext cx="7766936" cy="84716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ребенка-детский сад №7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176" y="2931459"/>
            <a:ext cx="10004612" cy="330797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</a:t>
            </a:r>
            <a:r>
              <a:rPr lang="ru-RU" sz="2000" dirty="0" smtClean="0">
                <a:solidFill>
                  <a:schemeClr val="tx1"/>
                </a:solidFill>
              </a:rPr>
              <a:t>ИСПОЛЬЗОВАНИЕ </a:t>
            </a:r>
            <a:r>
              <a:rPr lang="ru-RU" sz="2000" dirty="0" smtClean="0">
                <a:solidFill>
                  <a:schemeClr val="tx1"/>
                </a:solidFill>
              </a:rPr>
              <a:t>ПЕДАГОГОМ-ПСИХОЛОГОМ </a:t>
            </a:r>
            <a:r>
              <a:rPr lang="ru-RU" sz="2000" dirty="0" smtClean="0">
                <a:solidFill>
                  <a:schemeClr val="tx1"/>
                </a:solidFill>
              </a:rPr>
              <a:t>БЛОКОВ ДЬЕНЕША НА </a:t>
            </a:r>
            <a:r>
              <a:rPr lang="ru-RU" sz="2000" dirty="0" smtClean="0">
                <a:solidFill>
                  <a:schemeClr val="tx1"/>
                </a:solidFill>
              </a:rPr>
              <a:t>КОРРЕКЦИОННО-РАЗВИВАЮЩИХ ЗАНЯТИЯХ </a:t>
            </a:r>
            <a:r>
              <a:rPr lang="ru-RU" sz="2000" dirty="0" smtClean="0">
                <a:solidFill>
                  <a:schemeClr val="tx1"/>
                </a:solidFill>
              </a:rPr>
              <a:t>С ДЕТЬМИ СТАРШЕГО ДОШКОЛЬНОГО ВОЗРАСТА»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одготовила: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ВКК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Поплавская Алла Александровна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3939987" cy="287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8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9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7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54" y="0"/>
            <a:ext cx="89422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2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20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28" y="-147918"/>
            <a:ext cx="9426388" cy="700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16076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36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Муниципальное бюджетное дошкольное образовательное учреждение «Центр развития ребенка-детский сад №7»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«Северяночка»</dc:title>
  <dc:creator>Детский Сад</dc:creator>
  <cp:lastModifiedBy>Детский Сад</cp:lastModifiedBy>
  <cp:revision>5</cp:revision>
  <dcterms:created xsi:type="dcterms:W3CDTF">2021-11-16T05:42:18Z</dcterms:created>
  <dcterms:modified xsi:type="dcterms:W3CDTF">2022-04-13T11:20:01Z</dcterms:modified>
</cp:coreProperties>
</file>