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2" r:id="rId3"/>
    <p:sldId id="273" r:id="rId4"/>
    <p:sldId id="279" r:id="rId5"/>
    <p:sldId id="274" r:id="rId6"/>
    <p:sldId id="276" r:id="rId7"/>
    <p:sldId id="280" r:id="rId8"/>
    <p:sldId id="281" r:id="rId9"/>
    <p:sldId id="282" r:id="rId10"/>
    <p:sldId id="283" r:id="rId11"/>
    <p:sldId id="277" r:id="rId12"/>
    <p:sldId id="278" r:id="rId13"/>
    <p:sldId id="275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AB2E83-BC07-43CA-A60B-57C0D2E046BB}" type="datetimeFigureOut">
              <a:rPr lang="ru-RU" smtClean="0"/>
              <a:pPr/>
              <a:t>28.03.2022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988840"/>
            <a:ext cx="6552728" cy="165618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«Слова – четыре звука»  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146128.selcdn.ru/vdvrus.ru/files/items/9e/da/9eda66d43b05b40b5354e5f73e131624_15670736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455227"/>
            <a:ext cx="5040559" cy="55660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st4.depositphotos.com/12839612/22346/v/1600/depositphotos_223466000-stock-illustration-flat-vector-illustration-of-small.jpg"/>
          <p:cNvPicPr/>
          <p:nvPr/>
        </p:nvPicPr>
        <p:blipFill>
          <a:blip r:embed="rId2" cstate="print"/>
          <a:srcRect l="21519" t="16345" r="18726" b="46063"/>
          <a:stretch>
            <a:fillRect/>
          </a:stretch>
        </p:blipFill>
        <p:spPr bwMode="auto">
          <a:xfrm>
            <a:off x="395536" y="404664"/>
            <a:ext cx="8352928" cy="568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thumbs.dreamstime.com/b/%D1%81%D0%B2%D0%B5%D0%B6%D0%B0%D1%8F-%D0%B7%D0%B5%D0%BB%D0%B5%D0%BD%D0%B0%D1%8F-%D0%BC%D1%8F%D1%82%D0%B0-%D0%BB%D0%B8%D1%81%D1%82%D1%8C%D0%B5%D0%B2-1081790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04664"/>
            <a:ext cx="5070112" cy="54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edia.istockphoto.com/vectors/vector-illustration-of-spider-isolated-on-white-background-vector-id1198530464?k=20&amp;m=1198530464&amp;s=612x612&amp;w=0&amp;h=CytvWDv__Mjn4QGPe5Z-jby_9nQcb0ogFaP-pFrQezY="/>
          <p:cNvPicPr/>
          <p:nvPr/>
        </p:nvPicPr>
        <p:blipFill>
          <a:blip r:embed="rId2" cstate="print"/>
          <a:srcRect l="12996" t="7222" r="11601"/>
          <a:stretch>
            <a:fillRect/>
          </a:stretch>
        </p:blipFill>
        <p:spPr bwMode="auto">
          <a:xfrm>
            <a:off x="2051720" y="332656"/>
            <a:ext cx="5095837" cy="551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2892" y="2967335"/>
            <a:ext cx="560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Молодец!!!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yt3.ggpht.com/ytc/AKedOLR1_SZBUazqGVFrd5taCe0jMgSGt2j54kFn-rsU=s900-c-k-c0x00ffffff-no-rj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76672"/>
            <a:ext cx="5814963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atherineasquithgallery.com/uploads/posts/2021-03/1614559230_2-p-tort-na-belom-fone-kartinki-2.jpg"/>
          <p:cNvPicPr/>
          <p:nvPr/>
        </p:nvPicPr>
        <p:blipFill>
          <a:blip r:embed="rId2" cstate="print"/>
          <a:srcRect b="11107"/>
          <a:stretch>
            <a:fillRect/>
          </a:stretch>
        </p:blipFill>
        <p:spPr bwMode="auto">
          <a:xfrm>
            <a:off x="1547664" y="404664"/>
            <a:ext cx="6048672" cy="547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yt3.ggpht.com/ytc/AKedOLTD5LIV40t3fRflK3cBtRQOjFsGS5UxpvDCkrqELA=s900-c-k-c0x00ffffff-no-rj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5760640" cy="548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lipartcraft.com/images/chair-clipart-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32656"/>
            <a:ext cx="5112568" cy="6194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i?id=2a00000179fec57ef16598f13c445b133f79-2418036-images-thumbs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19268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hopify.com/s/files/1/1944/1467/products/Bow_Hot_Pink_93be8d2f-17d0-4012-9dd0-1e2508ed69dd_1024x1024.jpg?v=1528392371"/>
          <p:cNvPicPr>
            <a:picLocks noChangeAspect="1" noChangeArrowheads="1"/>
          </p:cNvPicPr>
          <p:nvPr/>
        </p:nvPicPr>
        <p:blipFill>
          <a:blip r:embed="rId2" cstate="print"/>
          <a:srcRect t="12491" b="12221"/>
          <a:stretch>
            <a:fillRect/>
          </a:stretch>
        </p:blipFill>
        <p:spPr bwMode="auto">
          <a:xfrm>
            <a:off x="827584" y="476672"/>
            <a:ext cx="7136904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amson-pharma.ru/upload/iblock/023/02384edcedf7a6762f68d05795ed6ca9.jpg"/>
          <p:cNvPicPr>
            <a:picLocks noChangeAspect="1" noChangeArrowheads="1"/>
          </p:cNvPicPr>
          <p:nvPr/>
        </p:nvPicPr>
        <p:blipFill>
          <a:blip r:embed="rId2" cstate="print"/>
          <a:srcRect t="7560" b="17921"/>
          <a:stretch>
            <a:fillRect/>
          </a:stretch>
        </p:blipFill>
        <p:spPr bwMode="auto">
          <a:xfrm>
            <a:off x="827584" y="476672"/>
            <a:ext cx="7344816" cy="5473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eramics.gallery/wp-content/uploads/2020/11/mch_4084.jpg"/>
          <p:cNvPicPr>
            <a:picLocks noChangeAspect="1" noChangeArrowheads="1"/>
          </p:cNvPicPr>
          <p:nvPr/>
        </p:nvPicPr>
        <p:blipFill>
          <a:blip r:embed="rId2" cstate="print"/>
          <a:srcRect t="14460" b="6667"/>
          <a:stretch>
            <a:fillRect/>
          </a:stretch>
        </p:blipFill>
        <p:spPr bwMode="auto">
          <a:xfrm>
            <a:off x="1547664" y="1556792"/>
            <a:ext cx="5477751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395</TotalTime>
  <Words>8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</dc:creator>
  <cp:lastModifiedBy>1</cp:lastModifiedBy>
  <cp:revision>51</cp:revision>
  <dcterms:created xsi:type="dcterms:W3CDTF">2016-03-05T10:42:05Z</dcterms:created>
  <dcterms:modified xsi:type="dcterms:W3CDTF">2022-03-28T09:27:09Z</dcterms:modified>
</cp:coreProperties>
</file>