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59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01" y="3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38E1-F799-4A63-AE83-3B69E2DB927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F40-B40A-49EF-BD41-7D81DE2E3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676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38E1-F799-4A63-AE83-3B69E2DB927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F40-B40A-49EF-BD41-7D81DE2E3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953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38E1-F799-4A63-AE83-3B69E2DB927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F40-B40A-49EF-BD41-7D81DE2E3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154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38E1-F799-4A63-AE83-3B69E2DB927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F40-B40A-49EF-BD41-7D81DE2E3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150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38E1-F799-4A63-AE83-3B69E2DB927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F40-B40A-49EF-BD41-7D81DE2E3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49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38E1-F799-4A63-AE83-3B69E2DB927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F40-B40A-49EF-BD41-7D81DE2E3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469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38E1-F799-4A63-AE83-3B69E2DB927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F40-B40A-49EF-BD41-7D81DE2E3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090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38E1-F799-4A63-AE83-3B69E2DB927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F40-B40A-49EF-BD41-7D81DE2E3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89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38E1-F799-4A63-AE83-3B69E2DB927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F40-B40A-49EF-BD41-7D81DE2E3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69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38E1-F799-4A63-AE83-3B69E2DB927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F40-B40A-49EF-BD41-7D81DE2E3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424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338E1-F799-4A63-AE83-3B69E2DB927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C2F40-B40A-49EF-BD41-7D81DE2E3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56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338E1-F799-4A63-AE83-3B69E2DB9274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C2F40-B40A-49EF-BD41-7D81DE2E3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700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35.dou.spb.ru/attachments/article/543/%D0%B4%D0%95%D0%9D%D0%AC%20%D0%9A%D0%9E%D0%A1%D0%9C%D0%9E%D0%9D%D0%90%D0%92%D0%A2%D0%98%D0%9A%D0%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717" y="71152"/>
            <a:ext cx="9601199" cy="678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80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dn.culture.ru/images/04f0773f-7242-561e-aad6-3a5ecdc97b8c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4952" y="12757"/>
            <a:ext cx="9682096" cy="684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68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https://phonoteka.org/uploads/posts/2021-06/1624362681_46-phonoteka_org-p-den-kosmonavtiki-oboi-krasivo-49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316" y="0"/>
            <a:ext cx="11879179" cy="668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80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7641" y="0"/>
            <a:ext cx="5217695" cy="1552073"/>
          </a:xfrm>
        </p:spPr>
        <p:txBody>
          <a:bodyPr/>
          <a:lstStyle/>
          <a:p>
            <a:r>
              <a:rPr lang="ru-RU" dirty="0" smtClean="0"/>
              <a:t>Ракета Восток Гагарина</a:t>
            </a:r>
            <a:endParaRPr lang="ru-RU" dirty="0"/>
          </a:p>
        </p:txBody>
      </p:sp>
      <p:pic>
        <p:nvPicPr>
          <p:cNvPr id="5124" name="Picture 4" descr="https://aviationweek.com/sites/default/files/styles/crop_freeform/public/gallery_images/stephane_corvaja-330074.1330103.jpg?itok=jqnUN1A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595" y="201362"/>
            <a:ext cx="4534541" cy="680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900igr.net/up/datai/141481/0022-042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7641" y="2279012"/>
            <a:ext cx="6924172" cy="457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93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 земли из космоса</a:t>
            </a:r>
            <a:endParaRPr lang="ru-RU" dirty="0"/>
          </a:p>
        </p:txBody>
      </p:sp>
      <p:pic>
        <p:nvPicPr>
          <p:cNvPr id="3076" name="Picture 4" descr="https://www.geoinfo.ru/images/products/img-1-417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92" y="2255230"/>
            <a:ext cx="5801813" cy="413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ont.ws/uploads/pic/2016/10/maxresdefault-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7505" y="1690688"/>
            <a:ext cx="6001502" cy="337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98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2" descr="https://pickimage.ru/wp-content/uploads/images/detskie/picturesaboutspace/kartinkiprokosmos12.jpg"/>
          <p:cNvSpPr>
            <a:spLocks noGrp="1" noChangeAspect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Фото солнца из космоса</a:t>
            </a:r>
            <a:endParaRPr lang="ru-RU" dirty="0"/>
          </a:p>
        </p:txBody>
      </p:sp>
      <p:sp>
        <p:nvSpPr>
          <p:cNvPr id="10" name="AutoShape 14" descr="https://pickimage.ru/wp-content/uploads/images/detskie/picturesaboutspace/kartinkiprokosmos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2" name="Picture 18" descr="https://naked-science.ru/wp-content/uploads/2020/10/1538326529_gigantskaya-vspyishka-na-solntse-31-avgusta-1012-go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2358189"/>
            <a:ext cx="5952020" cy="404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8" name="Picture 24" descr="https://i.playground.ru/i/pix/1523724/ima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4389" y="1564105"/>
            <a:ext cx="5841118" cy="437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19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cdn.ananasposter.ru/image/cache/catalog/poster/drugoe/82/12982-1000x8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764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2274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</Words>
  <Application>Microsoft Office PowerPoint</Application>
  <PresentationFormat>Широкоэкранный</PresentationFormat>
  <Paragraphs>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Ракета Восток Гагарина</vt:lpstr>
      <vt:lpstr>Фото земли из космоса</vt:lpstr>
      <vt:lpstr>Фото солнца из космоса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ppsha</dc:creator>
  <cp:lastModifiedBy>ppsha</cp:lastModifiedBy>
  <cp:revision>3</cp:revision>
  <dcterms:created xsi:type="dcterms:W3CDTF">2022-04-13T16:50:53Z</dcterms:created>
  <dcterms:modified xsi:type="dcterms:W3CDTF">2022-04-13T17:17:51Z</dcterms:modified>
</cp:coreProperties>
</file>