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68" r:id="rId3"/>
    <p:sldId id="269" r:id="rId4"/>
    <p:sldId id="271" r:id="rId5"/>
    <p:sldId id="270" r:id="rId6"/>
    <p:sldId id="276" r:id="rId7"/>
    <p:sldId id="273" r:id="rId8"/>
    <p:sldId id="27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2" autoAdjust="0"/>
    <p:restoredTop sz="94660"/>
  </p:normalViewPr>
  <p:slideViewPr>
    <p:cSldViewPr snapToGrid="0">
      <p:cViewPr varScale="1">
        <p:scale>
          <a:sx n="89" d="100"/>
          <a:sy n="89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9B02E-2A21-4B43-8F2F-3AD300A72792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CB9D72-9BAB-4A76-8638-EDA62B225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77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2075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325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B5BA-F33C-43D2-A5FB-D71A9C9A65E7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BC92-0C8D-42F2-AC17-5C2B46C71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909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B5BA-F33C-43D2-A5FB-D71A9C9A65E7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BC92-0C8D-42F2-AC17-5C2B46C71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575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B5BA-F33C-43D2-A5FB-D71A9C9A65E7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BC92-0C8D-42F2-AC17-5C2B46C71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0812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967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78349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B5BA-F33C-43D2-A5FB-D71A9C9A65E7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BC92-0C8D-42F2-AC17-5C2B46C71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454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B5BA-F33C-43D2-A5FB-D71A9C9A65E7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BC92-0C8D-42F2-AC17-5C2B46C71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813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B5BA-F33C-43D2-A5FB-D71A9C9A65E7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BC92-0C8D-42F2-AC17-5C2B46C71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161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B5BA-F33C-43D2-A5FB-D71A9C9A65E7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BC92-0C8D-42F2-AC17-5C2B46C71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764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B5BA-F33C-43D2-A5FB-D71A9C9A65E7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BC92-0C8D-42F2-AC17-5C2B46C71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B5BA-F33C-43D2-A5FB-D71A9C9A65E7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BC92-0C8D-42F2-AC17-5C2B46C71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402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B5BA-F33C-43D2-A5FB-D71A9C9A65E7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BC92-0C8D-42F2-AC17-5C2B46C71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67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B5BA-F33C-43D2-A5FB-D71A9C9A65E7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BC92-0C8D-42F2-AC17-5C2B46C71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318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9B5BA-F33C-43D2-A5FB-D71A9C9A65E7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2BC92-0C8D-42F2-AC17-5C2B46C71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505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navigator.dvpion.ru/images/events/cover/1767f730fa66ee6e57618ea072764db1_big.jpg" TargetMode="External"/><Relationship Id="rId2" Type="http://schemas.openxmlformats.org/officeDocument/2006/relationships/hyperlink" Target="http://razvitie-malysha.com/wp-content/uploads/2020/12/5-1-2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gif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Диалект </a:t>
            </a: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n-US" b="1" dirty="0" smtClean="0"/>
              <a:t>Geordie </a:t>
            </a:r>
            <a:r>
              <a:rPr lang="en-US" b="1" dirty="0"/>
              <a:t>(</a:t>
            </a:r>
            <a:r>
              <a:rPr lang="ru-RU" b="1" dirty="0"/>
              <a:t>Джорди)</a:t>
            </a:r>
            <a:br>
              <a:rPr lang="ru-RU" b="1" dirty="0"/>
            </a:b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Презентацию </a:t>
            </a:r>
          </a:p>
          <a:p>
            <a:pPr algn="r"/>
            <a:r>
              <a:rPr lang="ru-RU" dirty="0" smtClean="0"/>
              <a:t>подготовила</a:t>
            </a:r>
          </a:p>
          <a:p>
            <a:pPr algn="r"/>
            <a:r>
              <a:rPr lang="ru-RU" dirty="0" smtClean="0"/>
              <a:t> студентка </a:t>
            </a:r>
            <a:r>
              <a:rPr lang="en-US" dirty="0" smtClean="0"/>
              <a:t>IV </a:t>
            </a:r>
            <a:r>
              <a:rPr lang="ru-RU" dirty="0" smtClean="0"/>
              <a:t>курса</a:t>
            </a:r>
          </a:p>
          <a:p>
            <a:pPr algn="r"/>
            <a:r>
              <a:rPr lang="ru-RU" dirty="0" err="1" smtClean="0"/>
              <a:t>Хапрова</a:t>
            </a:r>
            <a:r>
              <a:rPr lang="ru-RU" dirty="0" smtClean="0"/>
              <a:t> А.Е.</a:t>
            </a:r>
            <a:endParaRPr lang="ru-RU" dirty="0"/>
          </a:p>
        </p:txBody>
      </p:sp>
      <p:pic>
        <p:nvPicPr>
          <p:cNvPr id="4" name="Shape 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392382" y="3867361"/>
            <a:ext cx="2814800" cy="2111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4543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4034" y="558500"/>
            <a:ext cx="7731900" cy="54543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1750524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Интернет 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http://razvitie-malysha.com/wp-content/uploads/2020/12/5-1-2.jpg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https://navigator.dvpion.ru/images/events/cover/1767f730fa66ee6e57618ea072764db1_big.jpg</a:t>
            </a:r>
            <a:endParaRPr lang="ru-RU" dirty="0" smtClean="0"/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https://yandex.ru/images/search?from=tabbar&amp;text=%D0%B4%D0%B5%D1%82%D0%B8%20%D1%83%D1%87%D0%B0%D1%82%20%D0%B0%D0%BD%D0%B3%D0%BB%D0%B8%D0%B9%D1%81%D0%BA%D0%B8%D0%B9%20%D0%BA%D0%B0%D1%80%D1%82%D0%B8%D0%BD%D0%BA%D0%B8%20%D0%B4%D0%BB%D1%8F%20%D0%B4%D0%B5%D1%82%D0%B5%D0%B9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6934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26327"/>
            <a:ext cx="10515600" cy="335063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каждой стране есть свое уникальное языковое многообразие. В многонациональных странах люди говорят на языках своих народностей, а в других — различаются диалекты и акценты жителей разных частей страны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smtClean="0"/>
              <a:t>В Великобритании </a:t>
            </a:r>
            <a:r>
              <a:rPr lang="ru-RU" b="1" dirty="0"/>
              <a:t>10 британских </a:t>
            </a:r>
            <a:r>
              <a:rPr lang="ru-RU" b="1" dirty="0" smtClean="0"/>
              <a:t>диалектов.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Shape 3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019567" y="-103369"/>
            <a:ext cx="4943333" cy="26595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025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75766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Geordie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60612"/>
            <a:ext cx="10515600" cy="5316351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Geordie</a:t>
            </a:r>
            <a:r>
              <a:rPr lang="ru-RU" dirty="0"/>
              <a:t>, английский диалект и люди, которые говорят на нем, является самым старым английским диалектом, который все еще говорил.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Geordie</a:t>
            </a:r>
            <a:r>
              <a:rPr lang="ru-RU" dirty="0" smtClean="0"/>
              <a:t> </a:t>
            </a:r>
            <a:r>
              <a:rPr lang="ru-RU" dirty="0"/>
              <a:t>— это диалект, на котором говорят многие люди в северо-восточном углу Англии, особенно в Ньюкасле и области </a:t>
            </a:r>
            <a:r>
              <a:rPr lang="ru-RU" dirty="0" err="1"/>
              <a:t>Tyneside</a:t>
            </a:r>
            <a:r>
              <a:rPr lang="ru-RU" dirty="0"/>
              <a:t>.</a:t>
            </a:r>
          </a:p>
        </p:txBody>
      </p:sp>
      <p:pic>
        <p:nvPicPr>
          <p:cNvPr id="1026" name="Picture 2" descr="http://900igr.net/up/datas/108953/0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402" y="3140682"/>
            <a:ext cx="4716817" cy="356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138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Почему  так называется этот диалект?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Слово также относится к людям этой области. Несмотря на несколько теорий, никто не знает, почему люди этого региона и их способ говорить называются Джорди. Некоторые считают, что имя Джордж, популярный в 18 веке, фигурирует в нескольких популярных балладах. Другие говорят, что Джорди были сторонниками ганноверского короля Георга I в Ньюкасле во время восстания Якобита 1745 года, когда окружающая территория поддерживала дело Стюарта.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902746"/>
            <a:ext cx="5181600" cy="4197096"/>
          </a:xfrm>
        </p:spPr>
      </p:pic>
    </p:spTree>
    <p:extLst>
      <p:ext uri="{BB962C8B-B14F-4D97-AF65-F5344CB8AC3E}">
        <p14:creationId xmlns:p14="http://schemas.microsoft.com/office/powerpoint/2010/main" val="1371074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Geordie (</a:t>
            </a:r>
            <a:r>
              <a:rPr lang="ru-RU" b="1" dirty="0">
                <a:solidFill>
                  <a:srgbClr val="FF0000"/>
                </a:solidFill>
              </a:rPr>
              <a:t>Джорди)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Один из диалектов северной Англии. Особенностью является то, что многие гласные читаются по-своему (например, в слове </a:t>
            </a:r>
            <a:r>
              <a:rPr lang="ru-RU" dirty="0" err="1"/>
              <a:t>club</a:t>
            </a:r>
            <a:r>
              <a:rPr lang="ru-RU" dirty="0"/>
              <a:t> произносится звук u).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595" y="3658229"/>
            <a:ext cx="5181600" cy="2600991"/>
          </a:xfrm>
        </p:spPr>
      </p:pic>
    </p:spTree>
    <p:extLst>
      <p:ext uri="{BB962C8B-B14F-4D97-AF65-F5344CB8AC3E}">
        <p14:creationId xmlns:p14="http://schemas.microsoft.com/office/powerpoint/2010/main" val="1860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Словарь Джорди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err="1"/>
              <a:t>ган</a:t>
            </a:r>
            <a:r>
              <a:rPr lang="ru-RU" dirty="0"/>
              <a:t> = </a:t>
            </a:r>
            <a:r>
              <a:rPr lang="ru-RU" dirty="0" smtClean="0"/>
              <a:t>идти</a:t>
            </a:r>
          </a:p>
          <a:p>
            <a:pPr marL="0" indent="0">
              <a:buNone/>
            </a:pPr>
            <a:r>
              <a:rPr lang="en-US" i="1" dirty="0" smtClean="0"/>
              <a:t>bobby </a:t>
            </a:r>
            <a:r>
              <a:rPr lang="en-US" i="1" dirty="0"/>
              <a:t>dazzler = </a:t>
            </a:r>
            <a:r>
              <a:rPr lang="ru-RU" dirty="0"/>
              <a:t>тщеславное </a:t>
            </a:r>
            <a:r>
              <a:rPr lang="ru-RU" dirty="0" smtClean="0"/>
              <a:t>шоу</a:t>
            </a:r>
          </a:p>
          <a:p>
            <a:pPr marL="0" indent="0">
              <a:buNone/>
            </a:pPr>
            <a:r>
              <a:rPr lang="en-US" i="1" dirty="0" err="1"/>
              <a:t>breeks</a:t>
            </a:r>
            <a:r>
              <a:rPr lang="en-US" dirty="0"/>
              <a:t> = </a:t>
            </a:r>
            <a:r>
              <a:rPr lang="ru-RU" dirty="0" smtClean="0"/>
              <a:t>брюки</a:t>
            </a:r>
          </a:p>
          <a:p>
            <a:pPr marL="0" indent="0">
              <a:buNone/>
            </a:pPr>
            <a:r>
              <a:rPr lang="ru-RU" i="1" dirty="0"/>
              <a:t>себе на уме</a:t>
            </a:r>
            <a:r>
              <a:rPr lang="ru-RU" dirty="0"/>
              <a:t> = </a:t>
            </a:r>
            <a:r>
              <a:rPr lang="ru-RU" dirty="0" err="1"/>
              <a:t>good</a:t>
            </a:r>
            <a:r>
              <a:rPr lang="ru-RU" dirty="0"/>
              <a:t>, </a:t>
            </a:r>
            <a:r>
              <a:rPr lang="ru-RU" dirty="0" err="1"/>
              <a:t>nice</a:t>
            </a:r>
            <a:r>
              <a:rPr lang="ru-RU" dirty="0"/>
              <a:t>, </a:t>
            </a:r>
            <a:r>
              <a:rPr lang="ru-RU" dirty="0" err="1" smtClean="0"/>
              <a:t>true</a:t>
            </a:r>
            <a:endParaRPr lang="ru-RU" dirty="0" smtClean="0"/>
          </a:p>
          <a:p>
            <a:pPr marL="0" indent="0">
              <a:buNone/>
            </a:pPr>
            <a:r>
              <a:rPr lang="en-US" i="1" dirty="0" err="1"/>
              <a:t>clart</a:t>
            </a:r>
            <a:r>
              <a:rPr lang="en-US" dirty="0"/>
              <a:t> = </a:t>
            </a:r>
            <a:r>
              <a:rPr lang="ru-RU" dirty="0" smtClean="0"/>
              <a:t>беспорядок</a:t>
            </a:r>
          </a:p>
          <a:p>
            <a:pPr marL="0" indent="0">
              <a:buNone/>
            </a:pPr>
            <a:r>
              <a:rPr lang="en-US" i="1" dirty="0" err="1"/>
              <a:t>dunch</a:t>
            </a:r>
            <a:r>
              <a:rPr lang="en-US" dirty="0"/>
              <a:t> = </a:t>
            </a:r>
            <a:r>
              <a:rPr lang="ru-RU" dirty="0" smtClean="0"/>
              <a:t>ударить</a:t>
            </a:r>
          </a:p>
          <a:p>
            <a:pPr marL="0" indent="0">
              <a:buNone/>
            </a:pPr>
            <a:r>
              <a:rPr lang="en-US" i="1" dirty="0" err="1"/>
              <a:t>wazzock</a:t>
            </a:r>
            <a:r>
              <a:rPr lang="en-US" i="1" dirty="0"/>
              <a:t> </a:t>
            </a:r>
            <a:r>
              <a:rPr lang="en-US" dirty="0"/>
              <a:t>— </a:t>
            </a:r>
            <a:r>
              <a:rPr lang="ru-RU" dirty="0"/>
              <a:t>слабоумный или рывок</a:t>
            </a: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348" y="1592132"/>
            <a:ext cx="4927002" cy="355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602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Люди -</a:t>
            </a:r>
            <a:r>
              <a:rPr lang="ru-RU" dirty="0" err="1" smtClean="0">
                <a:solidFill>
                  <a:srgbClr val="FF0000"/>
                </a:solidFill>
              </a:rPr>
              <a:t>джорджи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Слово также относится к людям этой области. Несмотря на несколько теорий, никто не знает, почему люди этого региона и их способ говорить называются Джорди.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807" y="2027602"/>
            <a:ext cx="5181600" cy="2914650"/>
          </a:xfrm>
        </p:spPr>
      </p:pic>
    </p:spTree>
    <p:extLst>
      <p:ext uri="{BB962C8B-B14F-4D97-AF65-F5344CB8AC3E}">
        <p14:creationId xmlns:p14="http://schemas.microsoft.com/office/powerpoint/2010/main" val="643542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Знаменитости Джорди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Актер Джимми </a:t>
            </a:r>
            <a:r>
              <a:rPr lang="ru-RU" dirty="0" smtClean="0"/>
              <a:t>Наиль</a:t>
            </a:r>
          </a:p>
          <a:p>
            <a:r>
              <a:rPr lang="ru-RU" dirty="0" smtClean="0"/>
              <a:t>Певец  </a:t>
            </a:r>
            <a:r>
              <a:rPr lang="ru-RU" dirty="0" err="1" smtClean="0"/>
              <a:t>Стинг</a:t>
            </a:r>
            <a:endParaRPr lang="ru-RU" dirty="0" smtClean="0"/>
          </a:p>
          <a:p>
            <a:r>
              <a:rPr lang="ru-RU" dirty="0"/>
              <a:t>Кинорежиссеры </a:t>
            </a:r>
            <a:r>
              <a:rPr lang="ru-RU" dirty="0" err="1"/>
              <a:t>Ридли</a:t>
            </a:r>
            <a:r>
              <a:rPr lang="ru-RU" dirty="0"/>
              <a:t> Скотт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 </a:t>
            </a:r>
            <a:r>
              <a:rPr lang="ru-RU" dirty="0"/>
              <a:t>Тони </a:t>
            </a:r>
            <a:r>
              <a:rPr lang="ru-RU" dirty="0" smtClean="0"/>
              <a:t>Скотт</a:t>
            </a:r>
          </a:p>
          <a:p>
            <a:pPr marL="0" indent="0">
              <a:buNone/>
            </a:pPr>
            <a:r>
              <a:rPr lang="ru-RU" dirty="0"/>
              <a:t>Англия футбольный менеджер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покойный Бобби </a:t>
            </a:r>
            <a:r>
              <a:rPr lang="ru-RU" dirty="0" err="1"/>
              <a:t>Робсон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0213" y="828339"/>
            <a:ext cx="2667896" cy="26571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433" y="1108037"/>
            <a:ext cx="2958353" cy="24639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433" y="3706943"/>
            <a:ext cx="2958354" cy="28014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0213" y="3706943"/>
            <a:ext cx="2958353" cy="280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59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734" y="178267"/>
            <a:ext cx="3214300" cy="4087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Shape 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00534" y="3178967"/>
            <a:ext cx="4157967" cy="349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Shape 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65567" y="549632"/>
            <a:ext cx="3629333" cy="33450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734895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300</Words>
  <Application>Microsoft Office PowerPoint</Application>
  <PresentationFormat>Широкоэкранный</PresentationFormat>
  <Paragraphs>36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Comic Sans MS</vt:lpstr>
      <vt:lpstr>Тема Office</vt:lpstr>
      <vt:lpstr>Диалект  Geordie (Джорди)  </vt:lpstr>
      <vt:lpstr> </vt:lpstr>
      <vt:lpstr>Geordie</vt:lpstr>
      <vt:lpstr>Почему  так называется этот диалект?</vt:lpstr>
      <vt:lpstr>Geordie (Джорди)</vt:lpstr>
      <vt:lpstr>Словарь Джорди </vt:lpstr>
      <vt:lpstr>Люди -джорджи</vt:lpstr>
      <vt:lpstr>Знаменитости Джорди </vt:lpstr>
      <vt:lpstr>Презентация PowerPoint</vt:lpstr>
      <vt:lpstr>Презентация PowerPoint</vt:lpstr>
      <vt:lpstr>Интернет ресурсы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Надо знать английский язык</dc:title>
  <dc:creator>пк</dc:creator>
  <cp:lastModifiedBy>пк</cp:lastModifiedBy>
  <cp:revision>9</cp:revision>
  <dcterms:created xsi:type="dcterms:W3CDTF">2022-02-03T11:00:56Z</dcterms:created>
  <dcterms:modified xsi:type="dcterms:W3CDTF">2022-02-05T13:59:00Z</dcterms:modified>
</cp:coreProperties>
</file>