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71" r:id="rId6"/>
    <p:sldId id="270" r:id="rId7"/>
    <p:sldId id="261" r:id="rId8"/>
    <p:sldId id="269" r:id="rId9"/>
    <p:sldId id="262" r:id="rId10"/>
    <p:sldId id="274" r:id="rId11"/>
    <p:sldId id="272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4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29600" cy="187220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Картотека дидактических игр: 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«Формирование математических представлений дошкольников  с помощью конструктора ТИКО».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cdn1.ozone.ru/s3/multimedia-v/6022837567.jpg"/>
          <p:cNvPicPr/>
          <p:nvPr/>
        </p:nvPicPr>
        <p:blipFill>
          <a:blip r:embed="rId2" cstate="print"/>
          <a:srcRect l="4326" t="1918" r="3536" b="2638"/>
          <a:stretch>
            <a:fillRect/>
          </a:stretch>
        </p:blipFill>
        <p:spPr bwMode="auto">
          <a:xfrm>
            <a:off x="5508104" y="3645024"/>
            <a:ext cx="309634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07904" y="5661248"/>
            <a:ext cx="2141640" cy="641520"/>
          </a:xfrm>
          <a:prstGeom prst="rect">
            <a:avLst/>
          </a:prstGeom>
          <a:ln w="9360">
            <a:noFill/>
          </a:ln>
        </p:spPr>
      </p:pic>
      <p:pic>
        <p:nvPicPr>
          <p:cNvPr id="11268" name="Picture 4" descr="https://savva-shop.ru/upload/iblock/d2c/d2c580c42c2e3690869420221f485b3f.jpg"/>
          <p:cNvPicPr>
            <a:picLocks noChangeAspect="1" noChangeArrowheads="1"/>
          </p:cNvPicPr>
          <p:nvPr/>
        </p:nvPicPr>
        <p:blipFill>
          <a:blip r:embed="rId4" cstate="print">
            <a:lum bright="-10000" contrast="30000"/>
          </a:blip>
          <a:srcRect l="6641" t="15119" r="7177" b="11549"/>
          <a:stretch>
            <a:fillRect/>
          </a:stretch>
        </p:blipFill>
        <p:spPr bwMode="auto">
          <a:xfrm>
            <a:off x="899592" y="3573016"/>
            <a:ext cx="2736304" cy="23282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47664" y="188640"/>
            <a:ext cx="5328592" cy="11430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Раздел: </a:t>
            </a:r>
            <a:b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«Ориентировка в пространстве»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1412776"/>
            <a:ext cx="8280920" cy="4752528"/>
          </a:xfrm>
        </p:spPr>
        <p:txBody>
          <a:bodyPr>
            <a:normAutofit fontScale="55000" lnSpcReduction="20000"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Дидактическая игра 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«Найди деталь по указанным ориентирам»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различать детали, определять местоположения в пространстве по словесному указанию; развивать зрительные функции.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Материал: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конструктор ТИКО - «Малыш», «Фантазёр»,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Геометрия»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Ход игры: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взрослый предлагает рассмотреть 5-8 деталей конструктора, закрепить их название. 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По словесной инструкции взрослого (например, я задумала деталь, справа от неё красный квадрат, а слева жёлтый треугольник) ребенок находит задуманную деталь.</a:t>
            </a:r>
          </a:p>
          <a:p>
            <a:endParaRPr lang="ru-RU" dirty="0"/>
          </a:p>
        </p:txBody>
      </p:sp>
      <p:pic>
        <p:nvPicPr>
          <p:cNvPr id="7" name="Picture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2160" y="5877272"/>
            <a:ext cx="2141640" cy="6415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5472608" cy="93610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«Космическое путешествие»,</a:t>
            </a:r>
            <a:b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«Куда летит ракета? »</a:t>
            </a:r>
            <a:endParaRPr lang="ru-RU" sz="1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836712"/>
            <a:ext cx="828092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учить детей определять состав чисел первого десятка; познакомить с контурной схемой; учить ориентироваться в пространстве.</a:t>
            </a:r>
          </a:p>
          <a:p>
            <a:r>
              <a:rPr lang="ru-RU" sz="1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Игровая задача: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рассадить «пассажиров» (числа первого десятка) по ракетам.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Игровые правила: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рассадить «пассажиров» в соответствии с номерами ракет – числа - «пассажиры» должны образовывать номер ракеты.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строят по полной или по контурной схеме ракету. Педагог может предложить всем детям для конструирования одну и ту же контурную схему или раздать всем разные контурные схемы. Также педагог раздает детям квадраты с однозначными числами, состав которых необходимо изучить или повторить. Конструируя ракету по схеме, задача ребенка – добавить квадрат с цифрой к конструкции. Это будет номер его ракеты. Далее педагог предлагает детям рассмотреть игровое поле и рассадить пассажиров по ракетам. В каждой ракете летит два пассажира – это числа, которые в сумме образуют номер ракеты. Дети рассаживают пассажиров по ракетам с помощью сконструированной модели числа. Модель числа – это «дорожка» из квадратов, количество которых соответствует номеру ракеты. Отделяя от «дорожки» по одному квадрату, определяем пары чисел, которые в сумме образуют номер ракеты.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Когда задание выполнено и все пассажиры сидят на своих местах, педагог предлагает детям отправиться в космическое путешествие и попробовать выполнить во время полета сложные космические «пируэты». 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Д/ игра «Куда летит ракета?»: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ракета летит вверх, самолет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летит вниз, ракета летит налево, ракета летит направо и т. д.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32240" y="5877272"/>
            <a:ext cx="2141640" cy="6415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67544" y="1412776"/>
            <a:ext cx="7992888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Дидактическая игра «Похож – непохож»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 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умение сравнивать предметы, замечать признаки сходства по цвету, форме, величине; развивать наблюдательность, мышление, речь.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Материал: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конструктор ТИКО</a:t>
            </a:r>
            <a:r>
              <a:rPr kumimoji="0" lang="ru-RU" b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«Геометрия». Подставка, на которой размешены парные модели геометрических фигур разные по какому - либо 1-2 признаку (цвет, форма и величина).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 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ведущий предлагает игрокам, выбрать два похожих предмета и рассказать, почему игрок взял эти два предмета, в чем их сходство и различие.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Дидактическая игра «Умные квадраты»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формировать умение сравнивать отрезки различной длины.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Материал: 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конструктор  ТИКО 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 игры: 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Ведущий предлагает игрокам сконструировать из набора отрезки, например, длиной 5 единиц и 9 единиц при условии, что 1 квадрат = 1 единице. Сравнить длины отрезков. На сколько, один отрезок больше другого? Меньше?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11760" y="260648"/>
            <a:ext cx="3672408" cy="11430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Раздел: «Величина»</a:t>
            </a:r>
            <a:endParaRPr lang="ru-RU" sz="2000" dirty="0">
              <a:solidFill>
                <a:srgbClr val="0000CC"/>
              </a:solidFill>
            </a:endParaRPr>
          </a:p>
        </p:txBody>
      </p:sp>
      <p:pic>
        <p:nvPicPr>
          <p:cNvPr id="4" name="Picture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00192" y="5661248"/>
            <a:ext cx="2141640" cy="6415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123728" y="332656"/>
            <a:ext cx="4680520" cy="100811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Раздел: </a:t>
            </a:r>
            <a:b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«Геометрические фигуры»</a:t>
            </a:r>
            <a:endParaRPr lang="ru-RU" sz="22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323528" y="1196752"/>
            <a:ext cx="8208912" cy="478539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«Найди предмет»</a:t>
            </a:r>
            <a:endParaRPr lang="ru-RU" sz="7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7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Учить сопоставлять формы предметов – плоскостные с объемными.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7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конструктор  ТИКО  «Геометрия».</a:t>
            </a: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7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Игроки сидят полукругом. В центре – обруч, внутри которого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находятся объемные фигуры (куб, пирамида, призма, и т.д.).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7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Правила игры: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к кому подкатится мяч, тот подойдет к столу и найдет предмет такой же формы, какой покажет водящий. Игрок, к которому подкатился мяч, выходит, водящий показывает квадрат  предлагает найти предмет такой же формы, но объемной. Найденный предмет высоко поднимается, если он выбран правильно, дети хлопают в ладоши. Игра продолжается, пока все предметы не будут подобраны к образцам.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 descr="https://fsd.multiurok.ru/html/2019/07/24/s_5d384ce14f433/1186065_7.jpeg"/>
          <p:cNvPicPr/>
          <p:nvPr/>
        </p:nvPicPr>
        <p:blipFill>
          <a:blip r:embed="rId2" cstate="print">
            <a:lum bright="10000" contrast="40000"/>
          </a:blip>
          <a:srcRect/>
          <a:stretch>
            <a:fillRect/>
          </a:stretch>
        </p:blipFill>
        <p:spPr bwMode="auto">
          <a:xfrm>
            <a:off x="1331640" y="4509120"/>
            <a:ext cx="208823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60232" y="5805264"/>
            <a:ext cx="2141640" cy="6415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23728" y="476672"/>
            <a:ext cx="4968552" cy="11430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Раздел: </a:t>
            </a:r>
            <a:b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«Геометрические фигуры»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268760"/>
            <a:ext cx="8229600" cy="4525963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  <a:p>
            <a:pPr lvl="0">
              <a:buNone/>
            </a:pPr>
            <a:endParaRPr lang="ru-RU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«Подбери фигуру»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Упражнять в сопоставлении формы изображенных на картинах предметов с геометрическими фигурами.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Материал: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конструктор  ТИКО «Геометрия». 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Подставка, на которой размешены модели геометрических фигур, картинки, на которых нарисованы предметы, состоящие из 1-2 или нескольких частей.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1 вариант: водящий объясняет задание: «Я буду указывать на фигуры, а вы среди своих картинок выбирайте те, на которых нарисованы предметы такой же формы».</a:t>
            </a:r>
          </a:p>
          <a:p>
            <a:pPr lvl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2 вариант: аналогично, но с объёмными фигурами.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88224" y="5589240"/>
            <a:ext cx="2141640" cy="711296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63688" y="332656"/>
            <a:ext cx="5256584" cy="11430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Раздел: </a:t>
            </a:r>
            <a:b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«Геометрические фигуры»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628800"/>
            <a:ext cx="8064896" cy="4525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«Мастерская форм»</a:t>
            </a:r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формировать умение воспроизводить разновидности геометрических фигур.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Материал: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конструктор  ТИКО  «Геометрия», схемы.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ведущий объявляет, что дети сегодня поиграют в игру «Мастерская форм», в которой каждый постарается выложить различные фигуры. Дети самостоятельно строят знакомые и придуманные разновидности фигур.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28184" y="5517232"/>
            <a:ext cx="2141640" cy="6415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63688" y="332656"/>
            <a:ext cx="5256584" cy="11430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Раздел: </a:t>
            </a:r>
            <a:b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«Геометрические фигуры»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1556792"/>
            <a:ext cx="828092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3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«Запомни расположение»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None/>
            </a:pP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Цель: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развитие внимание, памяти.</a:t>
            </a:r>
          </a:p>
          <a:p>
            <a:pPr algn="just">
              <a:lnSpc>
                <a:spcPct val="110000"/>
              </a:lnSpc>
              <a:buNone/>
            </a:pP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Материал: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конструктор ТИКО - «Геометрия», «Фантазёр», «Малыш».</a:t>
            </a:r>
          </a:p>
          <a:p>
            <a:pPr algn="just">
              <a:lnSpc>
                <a:spcPct val="110000"/>
              </a:lnSpc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        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 ведущий строит  какую-нибудь постройку не  более восьми    деталей. В течение небольшого времени дети запоминают конструкцию, потом постройка закрывается, и дети пытаются по памяти построить такую же. Кто выполнит правильно, тот выигрывает и становится ведущим.</a:t>
            </a:r>
            <a:r>
              <a:rPr lang="ru-RU" sz="1800" b="1" dirty="0" smtClean="0"/>
              <a:t> </a:t>
            </a:r>
          </a:p>
          <a:p>
            <a:pPr algn="just">
              <a:lnSpc>
                <a:spcPct val="110000"/>
              </a:lnSpc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Дидактическая игра «Что изменилось? Чего не стало?»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None/>
            </a:pP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Цель:</a:t>
            </a:r>
            <a:r>
              <a:rPr lang="ru-RU" sz="1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развивать зрительное внимание, ориентировку в пространстве; продолжать формировать представления о цвете и форме предметов; способность обозначать свои действия словами.</a:t>
            </a:r>
          </a:p>
          <a:p>
            <a:pPr algn="just">
              <a:lnSpc>
                <a:spcPct val="110000"/>
              </a:lnSpc>
              <a:buNone/>
            </a:pP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Материал: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конструктор ТИКО  «Геометрия», «Фантазёр», «Малыш».</a:t>
            </a:r>
          </a:p>
          <a:p>
            <a:pPr algn="just">
              <a:lnSpc>
                <a:spcPct val="110000"/>
              </a:lnSpc>
              <a:buNone/>
            </a:pP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Ход игры: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взрослый показывает детям модель из 5-7 деталей в течение некоторого времени. Затем закрывает модель и меняет в ней положение 1-2 деталей или заменяет 1-2 детали на другие. После чего опять показывает модель и просит рассказать, что изменилось.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Picture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60232" y="5733256"/>
            <a:ext cx="2141640" cy="6415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07704" y="260648"/>
            <a:ext cx="5256584" cy="11430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Раздел: </a:t>
            </a:r>
            <a:b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«Геометрические фигуры»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5536" y="1484784"/>
            <a:ext cx="7920880" cy="5373216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sz="3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«Волшебная дорожка»</a:t>
            </a:r>
            <a:endParaRPr lang="ru-RU" sz="3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buNone/>
            </a:pPr>
            <a:r>
              <a:rPr lang="ru-RU" sz="3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Цель: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научить конструировать дорожку с узором, чередуя квадраты, прямоугольники трех цветов и двух размеров. Закреплять цвет, форму, размер.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3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Материал: 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конструктор ТИКО «Геометрия»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3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Ход игры: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у каждого ребенка есть конструктор ТИКО. Дети делают ход по предложенной инструкции взрослого. (Например: первым выкладываем прямоугольник красного цвета, малого размера, следующий в нашем ряду квадрат … и т.д..)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Детям предлагается сосчитать количество многоугольников в волшебной дорожке и продолжить дорожку, не нарушая закономерности.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Усложнение задания №1: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предложить детям самостоятельно выложить волшебную дорожку соблюдая правила закономерности.  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Усложнение задания №2: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продолжи ряд, используя различные геометрические фигуры.</a:t>
            </a:r>
          </a:p>
          <a:p>
            <a:pPr>
              <a:buNone/>
            </a:pPr>
            <a:endParaRPr lang="ru-RU" sz="3800" dirty="0" smtClean="0"/>
          </a:p>
          <a:p>
            <a:pPr lvl="0"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800" dirty="0"/>
          </a:p>
        </p:txBody>
      </p:sp>
      <p:pic>
        <p:nvPicPr>
          <p:cNvPr id="5" name="Picture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16216" y="5949280"/>
            <a:ext cx="2141640" cy="6415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47664" y="274638"/>
            <a:ext cx="5904656" cy="11430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Раздел: </a:t>
            </a:r>
            <a:b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«Ориентировка в пространстве»</a:t>
            </a:r>
            <a:endParaRPr lang="ru-RU" sz="20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1484784"/>
            <a:ext cx="7941568" cy="452596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«Расскажи про свой узор»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Цель: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способствовать овладению пространственными представлениями     (слева, справа, вверху, внизу, впереди, сзади, середина).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Материал: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конструктор  ТИКО  «Геометрия».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1 вариант: используя набор конструктора, игроки составляют по замыслу различный плоскостной узор, состоящий из 5 фигур. Затем рассказывают, в какой части (слева, справа, вверху, внизу, середине) фигуры, расположены те или иные геометрические фигуры.</a:t>
            </a:r>
          </a:p>
          <a:p>
            <a:pPr lvl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2 вариант: аналогично с объемными фигурами.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44208" y="5661248"/>
            <a:ext cx="2141640" cy="6415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47664" y="274638"/>
            <a:ext cx="5904656" cy="11430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Раздел: </a:t>
            </a:r>
            <a:b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«Ориентировка в пространстве»</a:t>
            </a:r>
            <a:endParaRPr lang="ru-RU" sz="20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83568" y="1628800"/>
            <a:ext cx="7653536" cy="4525962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Дидактическая игра «Собери узор по ориентирам»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Цель:</a:t>
            </a:r>
            <a:r>
              <a:rPr lang="ru-RU" sz="18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учить ориентировки в пространстве.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Материал: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конструктор ТИКО «Фантазер», «Геометрия», лист белой бумаги.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Ход игры: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взрослый диктует детям, куда выставить деталь конструктора ТИКО определённой формы, цвета, размера. Используются следующие ориентиры положения: левый верхний угол, левый нижний угол, правый верхний угол, правый нижний угол, середина левой стороны, середина правой стороны, над, под, слева от, справа от.</a:t>
            </a:r>
          </a:p>
        </p:txBody>
      </p:sp>
      <p:pic>
        <p:nvPicPr>
          <p:cNvPr id="6" name="Picture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44208" y="5661248"/>
            <a:ext cx="2141640" cy="6415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47664" y="188640"/>
            <a:ext cx="5328592" cy="11430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Раздел: </a:t>
            </a:r>
            <a:b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«Ориентировка в пространстве»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1412776"/>
            <a:ext cx="8280920" cy="475252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«Что изменилось?»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закреплять знание пространственных представлений «справа - слева»,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«впереди – сзади».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       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Материал: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конструктор  ТИКО «Геометрия». Подставка, на которой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размешены модели геометрических фигур.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ведущий предлагает игрокам рассмотреть расположение фигур на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столе по отношению друг к другу.  Затем  ведущий  меняет  местами  один-два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предмета. Открыв  глаза,  игроки  рассказывают  о  тех  изменениях,   которые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произошли,  где  предметы  стояли  раньше  и где теперь. Например, куб стоял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слева от пирамиды, а теперь стоит справа от неё и т.д.</a:t>
            </a:r>
          </a:p>
          <a:p>
            <a:endParaRPr lang="ru-RU" dirty="0"/>
          </a:p>
        </p:txBody>
      </p:sp>
      <p:pic>
        <p:nvPicPr>
          <p:cNvPr id="4" name="Рисунок 3" descr="https://fsd.multiurok.ru/html/2019/07/24/s_5d384ce14f433/1186065_1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869160"/>
            <a:ext cx="374441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fsd.multiurok.ru/html/2019/07/24/s_5d384ce14f433/1186065_10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869160"/>
            <a:ext cx="4064521" cy="823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12160" y="5877272"/>
            <a:ext cx="2141640" cy="64152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207</Words>
  <Application>Microsoft Office PowerPoint</Application>
  <PresentationFormat>Экран (4:3)</PresentationFormat>
  <Paragraphs>93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Картотека дидактических игр: «Формирование математических представлений дошкольников  с помощью конструктора ТИКО».  </vt:lpstr>
      <vt:lpstr>Раздел:  «Геометрические фигуры»</vt:lpstr>
      <vt:lpstr>Раздел:  «Геометрические фигуры»</vt:lpstr>
      <vt:lpstr>Раздел:  «Геометрические фигуры»</vt:lpstr>
      <vt:lpstr>Раздел:  «Геометрические фигуры»</vt:lpstr>
      <vt:lpstr>Раздел:  «Геометрические фигуры»</vt:lpstr>
      <vt:lpstr>Раздел:  «Ориентировка в пространстве»</vt:lpstr>
      <vt:lpstr>Раздел:  «Ориентировка в пространстве»</vt:lpstr>
      <vt:lpstr>Раздел:  «Ориентировка в пространстве»</vt:lpstr>
      <vt:lpstr>Раздел:  «Ориентировка в пространстве»</vt:lpstr>
      <vt:lpstr>«Космическое путешествие»,  «Куда летит ракета? »</vt:lpstr>
      <vt:lpstr>Раздел: «Величина»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«Игры и упражнения с конструктором ТИКО» </dc:title>
  <dc:creator>Виктор Волков</dc:creator>
  <cp:lastModifiedBy>Виктор Волков</cp:lastModifiedBy>
  <cp:revision>30</cp:revision>
  <dcterms:created xsi:type="dcterms:W3CDTF">2022-04-02T08:40:44Z</dcterms:created>
  <dcterms:modified xsi:type="dcterms:W3CDTF">2022-04-13T18:06:58Z</dcterms:modified>
</cp:coreProperties>
</file>