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1"/>
  </p:notesMasterIdLst>
  <p:sldIdLst>
    <p:sldId id="256" r:id="rId2"/>
    <p:sldId id="277" r:id="rId3"/>
    <p:sldId id="257" r:id="rId4"/>
    <p:sldId id="271" r:id="rId5"/>
    <p:sldId id="258" r:id="rId6"/>
    <p:sldId id="274" r:id="rId7"/>
    <p:sldId id="275" r:id="rId8"/>
    <p:sldId id="263" r:id="rId9"/>
    <p:sldId id="27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66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E4C2D-7BBB-4A46-B7FD-7F11A18B20B0}" type="datetimeFigureOut">
              <a:rPr lang="ru-RU" smtClean="0"/>
              <a:t>17.03.2022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B9ADB-74B8-4A2E-8007-F5DD99CD41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16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B9ADB-74B8-4A2E-8007-F5DD99CD41C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1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89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31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606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83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05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9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94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00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3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6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546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3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D937E16-AA23-4005-8AC2-3BF6FAC20040}" type="datetimeFigureOut">
              <a:rPr lang="ru-RU" smtClean="0"/>
              <a:pPr/>
              <a:t>17.03.2022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3685535-F1E0-48AF-8A65-9E5F81FCBE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0366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564904"/>
            <a:ext cx="6696744" cy="93610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Моя мама, Зализняк Анастасия Викторовна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Работает в Автономной организации дополнительного профессионального образования учебный центр «ПРОФИ».</a:t>
            </a:r>
            <a:br>
              <a:rPr lang="ru-RU" sz="2400" dirty="0">
                <a:latin typeface="+mn-lt"/>
              </a:rPr>
            </a:br>
            <a:r>
              <a:rPr lang="ru-RU" sz="2400" i="1" u="sng" dirty="0">
                <a:latin typeface="+mn-lt"/>
              </a:rPr>
              <a:t>Должность:</a:t>
            </a:r>
            <a:r>
              <a:rPr lang="ru-RU" sz="2400" dirty="0">
                <a:latin typeface="+mn-lt"/>
              </a:rPr>
              <a:t> Руководитель учебной части.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А так-же она обучает младших воспитателей.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Зализняк А.В., Зализняк В.И.</a:t>
            </a:r>
          </a:p>
          <a:p>
            <a:r>
              <a:rPr lang="ru-RU" dirty="0"/>
              <a:t>Нефтеюганск 2021 год.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420888"/>
            <a:ext cx="3096344" cy="41284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Дополнительное профессиональное образование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8831" y="5229200"/>
            <a:ext cx="7526338" cy="434974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Зализняк А.В., Зализняк В.И.</a:t>
            </a:r>
          </a:p>
          <a:p>
            <a:r>
              <a:rPr lang="ru-RU" dirty="0"/>
              <a:t>Нефтеюганск 2021 год.</a:t>
            </a:r>
          </a:p>
        </p:txBody>
      </p:sp>
    </p:spTree>
    <p:extLst>
      <p:ext uri="{BB962C8B-B14F-4D97-AF65-F5344CB8AC3E}">
        <p14:creationId xmlns:p14="http://schemas.microsoft.com/office/powerpoint/2010/main" val="290087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Дополнительное образование</a:t>
            </a:r>
            <a:r>
              <a:rPr lang="en-US" b="1" dirty="0"/>
              <a:t> </a:t>
            </a:r>
            <a:r>
              <a:rPr lang="ru-RU" sz="2200" b="1" dirty="0"/>
              <a:t>(</a:t>
            </a:r>
            <a:r>
              <a:rPr lang="ru-RU" sz="2000" dirty="0"/>
              <a:t>Статья 26 </a:t>
            </a:r>
            <a:r>
              <a:rPr lang="ru-RU" sz="2200" b="1" dirty="0"/>
              <a:t>Закона РФ «Об образовании»)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124744"/>
            <a:ext cx="8229600" cy="4143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Дополнительные образовательные программы и дополнительные образовательные услуги реализуются в целях всестороннего удовлетворения образовательных потребностей граждан, общества, государства.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227547"/>
            <a:ext cx="3707904" cy="27809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Дополнительное  профессиональное образование</a:t>
            </a:r>
            <a:r>
              <a:rPr lang="en-US" dirty="0"/>
              <a:t> </a:t>
            </a:r>
            <a:r>
              <a:rPr lang="ru-RU" sz="2700" dirty="0"/>
              <a:t>(</a:t>
            </a:r>
            <a:r>
              <a:rPr lang="ru-RU" sz="2200" dirty="0"/>
              <a:t>Статья 26 </a:t>
            </a:r>
            <a:r>
              <a:rPr lang="ru-RU" sz="2700" dirty="0"/>
              <a:t>Закона РФ «Об образовании»)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324544" y="1268760"/>
            <a:ext cx="7776864" cy="35078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В пределах каждого уровня профессионального образования основной задачей дополнительного образования является непрерывное повышение квалификации рабочего, служащего, специалиста в связи с постоянным совершенствованием федеральных государственных образовательных стандартов.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172" y="3284984"/>
            <a:ext cx="2664296" cy="32677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Программы ДПО могут реализовываться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502" y="98883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В образовательных учреждениях профессионального образования за пределами определяющих их статус основных образовательных программ;</a:t>
            </a:r>
          </a:p>
          <a:p>
            <a:r>
              <a:rPr lang="ru-RU" dirty="0"/>
              <a:t>в образовательных учреждениях дополнительного образования;</a:t>
            </a:r>
          </a:p>
          <a:p>
            <a:r>
              <a:rPr lang="ru-RU" dirty="0"/>
              <a:t>посредством индивидуальной педагогической деятельности;</a:t>
            </a:r>
          </a:p>
          <a:p>
            <a:r>
              <a:rPr lang="ru-RU" dirty="0"/>
              <a:t>в научных организациях.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560" y="3717031"/>
            <a:ext cx="2766942" cy="284229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80528" y="1340768"/>
            <a:ext cx="8229600" cy="2286016"/>
          </a:xfrm>
        </p:spPr>
        <p:txBody>
          <a:bodyPr/>
          <a:lstStyle/>
          <a:p>
            <a:pPr>
              <a:buNone/>
            </a:pPr>
            <a:r>
              <a:rPr lang="ru-RU" dirty="0"/>
              <a:t>	ДОП для выполнения нового вида профессиональной деятельности с объемом свыше 500 часов аудиторных занятий.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Профессиональная переподготовка </a:t>
            </a:r>
            <a:br>
              <a:rPr kumimoji="0" lang="ru-RU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для выполнения нового вида профессиональной деятельности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250" y="2996952"/>
            <a:ext cx="3219822" cy="36426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143117"/>
            <a:ext cx="8229600" cy="2500330"/>
          </a:xfrm>
        </p:spPr>
        <p:txBody>
          <a:bodyPr/>
          <a:lstStyle/>
          <a:p>
            <a:pPr>
              <a:buNone/>
            </a:pPr>
            <a:r>
              <a:rPr lang="ru-RU" dirty="0"/>
              <a:t>	ДОП для получения дополнительной квалификации с трудоемкостью не менее 1000 часов.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Профессиональная переподготовка </a:t>
            </a:r>
            <a:br>
              <a:rPr kumimoji="0" lang="ru-RU" sz="41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для получения дополнительной квалификации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Защитное, зимнее вождение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7951" y="1556792"/>
            <a:ext cx="7524003" cy="3024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	</a:t>
            </a:r>
            <a:r>
              <a:rPr lang="ru-RU" dirty="0"/>
              <a:t>Система обучения водителей транспортных средств, выходящая за рамки обычных ПДД и основ управления автомобилем. Цель этой системы состоит в обеспечении безопасности (снижения риска ДТП) путём предупреждения опасных ситуаций, вопреки неблагоприятным условиям и ошибкам других участников дорожного движения.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21088"/>
            <a:ext cx="3131840" cy="20889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1138526"/>
            <a:ext cx="1725737" cy="29385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720282"/>
            <a:ext cx="2799580" cy="20996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077072"/>
            <a:ext cx="221691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02" y="2276872"/>
            <a:ext cx="3528392" cy="4091583"/>
          </a:xfrm>
        </p:spPr>
      </p:pic>
    </p:spTree>
    <p:extLst>
      <p:ext uri="{BB962C8B-B14F-4D97-AF65-F5344CB8AC3E}">
        <p14:creationId xmlns:p14="http://schemas.microsoft.com/office/powerpoint/2010/main" val="1512127884"/>
      </p:ext>
    </p:extLst>
  </p:cSld>
  <p:clrMapOvr>
    <a:masterClrMapping/>
  </p:clrMapOvr>
</p:sld>
</file>

<file path=ppt/theme/theme1.xml><?xml version="1.0" encoding="utf-8"?>
<a:theme xmlns:a="http://schemas.openxmlformats.org/drawingml/2006/main" name="Цитаты">
  <a:themeElements>
    <a:clrScheme name="Цитаты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Цитаты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ерхняя тень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TM03457503[[fn=Цитаты]]</Template>
  <TotalTime>87</TotalTime>
  <Words>273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Wingdings 2</vt:lpstr>
      <vt:lpstr>Цитаты</vt:lpstr>
      <vt:lpstr>Моя мама, Зализняк Анастасия Викторовна Работает в Автономной организации дополнительного профессионального образования учебный центр «ПРОФИ». Должность: Руководитель учебной части. А так-же она обучает младших воспитателей.</vt:lpstr>
      <vt:lpstr>Дополнительное профессиональное образование </vt:lpstr>
      <vt:lpstr>Дополнительное образование (Статья 26 Закона РФ «Об образовании»)</vt:lpstr>
      <vt:lpstr>Дополнительное  профессиональное образование (Статья 26 Закона РФ «Об образовании»)</vt:lpstr>
      <vt:lpstr>Программы ДПО могут реализовываться</vt:lpstr>
      <vt:lpstr>Презентация PowerPoint</vt:lpstr>
      <vt:lpstr>Презентация PowerPoint</vt:lpstr>
      <vt:lpstr>Защитное, зимнее вождение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Дополнительное профессиональное образование</dc:title>
  <dc:creator>Admin</dc:creator>
  <cp:lastModifiedBy>17955</cp:lastModifiedBy>
  <cp:revision>12</cp:revision>
  <dcterms:created xsi:type="dcterms:W3CDTF">2012-11-23T17:04:39Z</dcterms:created>
  <dcterms:modified xsi:type="dcterms:W3CDTF">2022-03-17T06:10:38Z</dcterms:modified>
</cp:coreProperties>
</file>